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heme/theme2.xml" ContentType="application/vnd.openxmlformats-officedocument.them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9" r:id="rId2"/>
    <p:sldId id="257" r:id="rId3"/>
    <p:sldId id="262" r:id="rId4"/>
    <p:sldId id="336" r:id="rId5"/>
    <p:sldId id="337" r:id="rId6"/>
    <p:sldId id="338" r:id="rId7"/>
    <p:sldId id="339" r:id="rId8"/>
    <p:sldId id="340" r:id="rId9"/>
    <p:sldId id="341" r:id="rId10"/>
    <p:sldId id="342" r:id="rId11"/>
    <p:sldId id="343" r:id="rId12"/>
    <p:sldId id="344" r:id="rId13"/>
    <p:sldId id="345" r:id="rId14"/>
    <p:sldId id="346" r:id="rId15"/>
    <p:sldId id="347" r:id="rId16"/>
    <p:sldId id="348" r:id="rId17"/>
    <p:sldId id="349" r:id="rId18"/>
    <p:sldId id="350" r:id="rId19"/>
    <p:sldId id="351" r:id="rId20"/>
    <p:sldId id="352" r:id="rId21"/>
    <p:sldId id="353" r:id="rId22"/>
    <p:sldId id="354" r:id="rId23"/>
    <p:sldId id="355" r:id="rId24"/>
    <p:sldId id="313" r:id="rId25"/>
    <p:sldId id="356" r:id="rId26"/>
    <p:sldId id="357" r:id="rId27"/>
    <p:sldId id="359" r:id="rId28"/>
    <p:sldId id="358" r:id="rId29"/>
  </p:sldIdLst>
  <p:sldSz cx="12192000" cy="6858000"/>
  <p:notesSz cx="6858000" cy="9144000"/>
  <p:custDataLst>
    <p:tags r:id="rId3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125A1D-D59B-FC28-20D8-1390F04D2AA5}" name="Agate Development" initials="AD" userId="Agate Development" providerId="None"/>
  <p188:author id="{2A95A230-7EA7-8227-3E2B-08EC68339622}" name="Marilyn Isaacks" initials="MI" userId="S::isaacks@agatepub.onmicrosoft.com::0364ad1e-3287-43f4-bbe5-39165916fc92" providerId="AD"/>
  <p188:author id="{00DB3184-8DB4-C7A8-6E01-E98291DFE131}" name="Thomas H. Cormen" initials="THC" userId="S::d32210h@dartmouth.edu::9d023bd1-fe87-435b-8ffc-424b678b2c3a" providerId="AD"/>
  <p188:author id="{D0571EF0-6B3A-9ED5-88C6-34874A2A4F47}" name="Agate" initials="A" userId="Agate"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121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812" autoAdjust="0"/>
    <p:restoredTop sz="87062"/>
  </p:normalViewPr>
  <p:slideViewPr>
    <p:cSldViewPr snapToGrid="0">
      <p:cViewPr varScale="1">
        <p:scale>
          <a:sx n="124" d="100"/>
          <a:sy n="124" d="100"/>
        </p:scale>
        <p:origin x="27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913521-282F-442E-B43D-ADCE94B9474A}" type="datetimeFigureOut">
              <a:rPr lang="en-US" smtClean="0"/>
              <a:t>5/19/22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855B2B-5621-4549-B656-A9B498AC22FC}" type="slidenum">
              <a:rPr lang="en-US" smtClean="0"/>
              <a:t>‹#›</a:t>
            </a:fld>
            <a:endParaRPr lang="en-US"/>
          </a:p>
        </p:txBody>
      </p:sp>
    </p:spTree>
    <p:extLst>
      <p:ext uri="{BB962C8B-B14F-4D97-AF65-F5344CB8AC3E}">
        <p14:creationId xmlns:p14="http://schemas.microsoft.com/office/powerpoint/2010/main" val="937193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slideMaster" Target="../slideMasters/slideMaster1.xml"/><Relationship Id="rId1" Type="http://schemas.openxmlformats.org/officeDocument/2006/relationships/tags" Target="../tags/tag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Ma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5D005-645B-4665-ADC2-31DA47FB0859}"/>
              </a:ext>
            </a:extLst>
          </p:cNvPr>
          <p:cNvSpPr>
            <a:spLocks noGrp="1"/>
          </p:cNvSpPr>
          <p:nvPr>
            <p:ph type="ctrTitle" hasCustomPrompt="1"/>
          </p:nvPr>
        </p:nvSpPr>
        <p:spPr>
          <a:xfrm>
            <a:off x="3742442" y="1122364"/>
            <a:ext cx="6925559" cy="529213"/>
          </a:xfrm>
        </p:spPr>
        <p:txBody>
          <a:bodyPr anchor="ctr">
            <a:noAutofit/>
          </a:bodyPr>
          <a:lstStyle>
            <a:lvl1pPr algn="l">
              <a:defRPr sz="4000"/>
            </a:lvl1pPr>
          </a:lstStyle>
          <a:p>
            <a:r>
              <a:rPr lang="en-US" dirty="0"/>
              <a:t>CLICK TO EDIT TITLE STYLE</a:t>
            </a:r>
          </a:p>
        </p:txBody>
      </p:sp>
      <p:pic>
        <p:nvPicPr>
          <p:cNvPr id="7" name="Picture 6" descr="Diagram&#10;&#10;Description automatically generated with low confidence">
            <a:extLst>
              <a:ext uri="{FF2B5EF4-FFF2-40B4-BE49-F238E27FC236}">
                <a16:creationId xmlns:a16="http://schemas.microsoft.com/office/drawing/2014/main" id="{7C1C612A-DB61-4EB7-ABA7-7493762B668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6013" t="2838" r="4670" b="2713"/>
          <a:stretch/>
        </p:blipFill>
        <p:spPr>
          <a:xfrm>
            <a:off x="1524000" y="1119002"/>
            <a:ext cx="2058187" cy="2384239"/>
          </a:xfrm>
          <a:prstGeom prst="rect">
            <a:avLst/>
          </a:prstGeom>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682DAF0E-7F97-47E4-919E-4CF4629FD5A0}"/>
              </a:ext>
            </a:extLst>
          </p:cNvPr>
          <p:cNvSpPr/>
          <p:nvPr userDrawn="1"/>
        </p:nvSpPr>
        <p:spPr>
          <a:xfrm>
            <a:off x="1523998" y="3608761"/>
            <a:ext cx="9144000" cy="631596"/>
          </a:xfrm>
          <a:prstGeom prst="rect">
            <a:avLst/>
          </a:prstGeom>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800"/>
          </a:p>
        </p:txBody>
      </p:sp>
      <p:sp>
        <p:nvSpPr>
          <p:cNvPr id="3" name="Subtitle 2">
            <a:extLst>
              <a:ext uri="{FF2B5EF4-FFF2-40B4-BE49-F238E27FC236}">
                <a16:creationId xmlns:a16="http://schemas.microsoft.com/office/drawing/2014/main" id="{A65CC4A1-10DC-424A-92E6-D29D8958ADDD}"/>
              </a:ext>
            </a:extLst>
          </p:cNvPr>
          <p:cNvSpPr>
            <a:spLocks noGrp="1"/>
          </p:cNvSpPr>
          <p:nvPr>
            <p:ph type="subTitle" idx="1" hasCustomPrompt="1"/>
          </p:nvPr>
        </p:nvSpPr>
        <p:spPr>
          <a:xfrm>
            <a:off x="1524000" y="3602038"/>
            <a:ext cx="9144000" cy="631596"/>
          </a:xfrm>
        </p:spPr>
        <p:txBody>
          <a:bodyPr anchor="ctr">
            <a:normAutofit/>
          </a:bodyPr>
          <a:lstStyle>
            <a:lvl1pPr marL="0" indent="0" algn="r">
              <a:buNone/>
              <a:defRPr sz="2400">
                <a:solidFill>
                  <a:schemeClr val="bg1"/>
                </a:solidFill>
                <a:latin typeface="Times New Roman" panose="02020603050405020304" pitchFamily="18" charset="0"/>
                <a:cs typeface="Times New Roman" panose="02020603050405020304" pitchFamily="18" charset="0"/>
              </a:defRPr>
            </a:lvl1pPr>
            <a:lvl2pPr marL="457206" indent="0" algn="ctr">
              <a:buNone/>
              <a:defRPr sz="2000"/>
            </a:lvl2pPr>
            <a:lvl3pPr marL="914411" indent="0" algn="ctr">
              <a:buNone/>
              <a:defRPr sz="1800"/>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en-US" dirty="0"/>
              <a:t>CLICK TO EDIT MASTER SUBTITLE STYLE</a:t>
            </a:r>
          </a:p>
        </p:txBody>
      </p:sp>
      <p:sp>
        <p:nvSpPr>
          <p:cNvPr id="12" name="Text Placeholder 11">
            <a:extLst>
              <a:ext uri="{FF2B5EF4-FFF2-40B4-BE49-F238E27FC236}">
                <a16:creationId xmlns:a16="http://schemas.microsoft.com/office/drawing/2014/main" id="{68FE3554-0961-4EC3-8E67-0ADD6F729BCD}"/>
              </a:ext>
            </a:extLst>
          </p:cNvPr>
          <p:cNvSpPr>
            <a:spLocks noGrp="1"/>
          </p:cNvSpPr>
          <p:nvPr>
            <p:ph type="body" sz="quarter" idx="13" hasCustomPrompt="1"/>
          </p:nvPr>
        </p:nvSpPr>
        <p:spPr>
          <a:xfrm>
            <a:off x="3743864" y="1803401"/>
            <a:ext cx="6924137" cy="1700213"/>
          </a:xfrm>
        </p:spPr>
        <p:txBody>
          <a:bodyPr>
            <a:noAutofit/>
          </a:bodyPr>
          <a:lstStyle>
            <a:lvl1pPr marL="0" indent="0">
              <a:buNone/>
              <a:defRPr sz="6000">
                <a:solidFill>
                  <a:schemeClr val="accent1"/>
                </a:solidFill>
                <a:latin typeface="Times New Roman" panose="02020603050405020304" pitchFamily="18" charset="0"/>
                <a:cs typeface="Times New Roman" panose="02020603050405020304" pitchFamily="18" charset="0"/>
              </a:defRPr>
            </a:lvl1pPr>
            <a:lvl2pPr>
              <a:defRPr sz="4000">
                <a:solidFill>
                  <a:schemeClr val="accent1"/>
                </a:solidFill>
                <a:latin typeface="+mj-lt"/>
              </a:defRPr>
            </a:lvl2pPr>
            <a:lvl3pPr>
              <a:defRPr sz="4000">
                <a:solidFill>
                  <a:schemeClr val="accent1"/>
                </a:solidFill>
                <a:latin typeface="+mj-lt"/>
              </a:defRPr>
            </a:lvl3pPr>
            <a:lvl4pPr>
              <a:defRPr sz="4000">
                <a:solidFill>
                  <a:schemeClr val="accent1"/>
                </a:solidFill>
                <a:latin typeface="+mj-lt"/>
              </a:defRPr>
            </a:lvl4pPr>
            <a:lvl5pPr>
              <a:defRPr sz="4000">
                <a:solidFill>
                  <a:schemeClr val="accent1"/>
                </a:solidFill>
                <a:latin typeface="+mj-lt"/>
              </a:defRPr>
            </a:lvl5pPr>
          </a:lstStyle>
          <a:p>
            <a:pPr lvl="0"/>
            <a:r>
              <a:rPr lang="en-US" dirty="0"/>
              <a:t>CLICK TO EDIT MASTER TITLE</a:t>
            </a:r>
          </a:p>
        </p:txBody>
      </p:sp>
    </p:spTree>
    <p:custDataLst>
      <p:tags r:id="rId1"/>
    </p:custDataLst>
    <p:extLst>
      <p:ext uri="{BB962C8B-B14F-4D97-AF65-F5344CB8AC3E}">
        <p14:creationId xmlns:p14="http://schemas.microsoft.com/office/powerpoint/2010/main" val="1556610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C5F88-9F87-461E-9D16-59CD3962A22F}"/>
              </a:ext>
            </a:extLst>
          </p:cNvPr>
          <p:cNvSpPr>
            <a:spLocks noGrp="1"/>
          </p:cNvSpPr>
          <p:nvPr>
            <p:ph type="title" hasCustomPrompt="1"/>
          </p:nvPr>
        </p:nvSpPr>
        <p:spPr/>
        <p:txBody>
          <a:bodyPr/>
          <a:lstStyle/>
          <a:p>
            <a:r>
              <a:rPr lang="en-US" dirty="0"/>
              <a:t>CLICK TO EDIT MASTER TITLE STYLE</a:t>
            </a:r>
          </a:p>
        </p:txBody>
      </p:sp>
      <p:sp>
        <p:nvSpPr>
          <p:cNvPr id="8" name="Slide Number Placeholder 7">
            <a:extLst>
              <a:ext uri="{FF2B5EF4-FFF2-40B4-BE49-F238E27FC236}">
                <a16:creationId xmlns:a16="http://schemas.microsoft.com/office/drawing/2014/main" id="{36EB890B-0B7A-420A-812B-1CAF39C26880}"/>
              </a:ext>
            </a:extLst>
          </p:cNvPr>
          <p:cNvSpPr>
            <a:spLocks noGrp="1"/>
          </p:cNvSpPr>
          <p:nvPr>
            <p:ph type="sldNum" sz="quarter" idx="11"/>
          </p:nvPr>
        </p:nvSpPr>
        <p:spPr/>
        <p:txBody>
          <a:bodyPr/>
          <a:lstStyle/>
          <a:p>
            <a:fld id="{1C97C5FE-EAAB-4B0D-9845-9B0C19A6F892}" type="slidenum">
              <a:rPr lang="en-US" smtClean="0"/>
              <a:pPr/>
              <a:t>‹#›</a:t>
            </a:fld>
            <a:endParaRPr lang="en-US" dirty="0"/>
          </a:p>
        </p:txBody>
      </p:sp>
      <p:sp>
        <p:nvSpPr>
          <p:cNvPr id="10" name="Text Placeholder 9">
            <a:extLst>
              <a:ext uri="{FF2B5EF4-FFF2-40B4-BE49-F238E27FC236}">
                <a16:creationId xmlns:a16="http://schemas.microsoft.com/office/drawing/2014/main" id="{A82E9C9A-3610-4232-8D48-A2FE485432CD}"/>
              </a:ext>
            </a:extLst>
          </p:cNvPr>
          <p:cNvSpPr>
            <a:spLocks noGrp="1"/>
          </p:cNvSpPr>
          <p:nvPr>
            <p:ph type="body" sz="quarter" idx="12"/>
          </p:nvPr>
        </p:nvSpPr>
        <p:spPr>
          <a:xfrm>
            <a:off x="838200" y="6176964"/>
            <a:ext cx="5257801" cy="541337"/>
          </a:xfrm>
        </p:spPr>
        <p:txBody>
          <a:bodyPr anchor="b">
            <a:noAutofit/>
          </a:bodyPr>
          <a:lstStyle>
            <a:lvl1pPr marL="0" indent="0">
              <a:buNone/>
              <a:defRPr sz="1200">
                <a:solidFill>
                  <a:schemeClr val="tx1">
                    <a:lumMod val="50000"/>
                  </a:schemeClr>
                </a:solidFill>
              </a:defRPr>
            </a:lvl1pPr>
            <a:lvl2pPr marL="457206" indent="0">
              <a:buNone/>
              <a:defRPr sz="1200"/>
            </a:lvl2pPr>
            <a:lvl3pPr marL="914411" indent="0">
              <a:buNone/>
              <a:defRPr sz="1200"/>
            </a:lvl3pPr>
            <a:lvl4pPr marL="1371617" indent="0">
              <a:buNone/>
              <a:defRPr sz="1200"/>
            </a:lvl4pPr>
            <a:lvl5pPr marL="1828823" indent="0">
              <a:buNone/>
              <a:defRPr sz="1200"/>
            </a:lvl5pPr>
          </a:lstStyle>
          <a:p>
            <a:pPr lvl="0"/>
            <a:r>
              <a:rPr lang="en-US" dirty="0"/>
              <a:t>Click to edit Master text styles</a:t>
            </a:r>
          </a:p>
        </p:txBody>
      </p:sp>
      <p:sp>
        <p:nvSpPr>
          <p:cNvPr id="5" name="Table Placeholder 4">
            <a:extLst>
              <a:ext uri="{FF2B5EF4-FFF2-40B4-BE49-F238E27FC236}">
                <a16:creationId xmlns:a16="http://schemas.microsoft.com/office/drawing/2014/main" id="{DDEB84AB-3E80-4999-8364-D47C69B98A40}"/>
              </a:ext>
            </a:extLst>
          </p:cNvPr>
          <p:cNvSpPr>
            <a:spLocks noGrp="1"/>
          </p:cNvSpPr>
          <p:nvPr>
            <p:ph type="tbl" sz="quarter" idx="13"/>
          </p:nvPr>
        </p:nvSpPr>
        <p:spPr>
          <a:xfrm>
            <a:off x="838199" y="1856232"/>
            <a:ext cx="10515602" cy="4142232"/>
          </a:xfrm>
        </p:spPr>
        <p:txBody>
          <a:bodyPr/>
          <a:lstStyle/>
          <a:p>
            <a:endParaRPr lang="en-US" dirty="0"/>
          </a:p>
        </p:txBody>
      </p:sp>
    </p:spTree>
    <p:custDataLst>
      <p:tags r:id="rId1"/>
    </p:custDataLst>
    <p:extLst>
      <p:ext uri="{BB962C8B-B14F-4D97-AF65-F5344CB8AC3E}">
        <p14:creationId xmlns:p14="http://schemas.microsoft.com/office/powerpoint/2010/main" val="1368861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nk Backgroun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5112973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rge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02A54-511D-4B47-A8C1-E73BC66A8197}"/>
              </a:ext>
            </a:extLst>
          </p:cNvPr>
          <p:cNvSpPr>
            <a:spLocks noGrp="1"/>
          </p:cNvSpPr>
          <p:nvPr>
            <p:ph type="title" hasCustomPrompt="1"/>
          </p:nvPr>
        </p:nvSpPr>
        <p:spPr>
          <a:xfrm>
            <a:off x="839790" y="457200"/>
            <a:ext cx="3932236" cy="1600200"/>
          </a:xfrm>
        </p:spPr>
        <p:txBody>
          <a:bodyPr anchor="ctr">
            <a:no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AC751022-59EB-4069-B08D-98C221023205}"/>
              </a:ext>
            </a:extLst>
          </p:cNvPr>
          <p:cNvSpPr>
            <a:spLocks noGrp="1"/>
          </p:cNvSpPr>
          <p:nvPr>
            <p:ph idx="1"/>
          </p:nvPr>
        </p:nvSpPr>
        <p:spPr>
          <a:xfrm>
            <a:off x="5183188" y="987425"/>
            <a:ext cx="6172201" cy="4873625"/>
          </a:xfrm>
        </p:spPr>
        <p:txBody>
          <a:bodyPr>
            <a:noAutofit/>
          </a:bodyPr>
          <a:lstStyle>
            <a:lvl1pPr>
              <a:defRPr sz="3200"/>
            </a:lvl1pPr>
            <a:lvl2pPr>
              <a:defRPr sz="2800"/>
            </a:lvl2pPr>
            <a:lvl3pPr>
              <a:defRPr sz="2400"/>
            </a:lvl3pPr>
            <a:lvl4pPr>
              <a:defRPr sz="24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First level</a:t>
            </a:r>
          </a:p>
          <a:p>
            <a:pPr lvl="2"/>
            <a:r>
              <a:rPr lang="en-US" dirty="0"/>
              <a:t>Second level</a:t>
            </a:r>
          </a:p>
          <a:p>
            <a:pPr lvl="3"/>
            <a:r>
              <a:rPr lang="en-US" dirty="0"/>
              <a:t>Third</a:t>
            </a:r>
          </a:p>
        </p:txBody>
      </p:sp>
      <p:sp>
        <p:nvSpPr>
          <p:cNvPr id="4" name="Text Placeholder 3">
            <a:extLst>
              <a:ext uri="{FF2B5EF4-FFF2-40B4-BE49-F238E27FC236}">
                <a16:creationId xmlns:a16="http://schemas.microsoft.com/office/drawing/2014/main" id="{759A305B-2464-42AA-BB2A-4AF7022876ED}"/>
              </a:ext>
            </a:extLst>
          </p:cNvPr>
          <p:cNvSpPr>
            <a:spLocks noGrp="1"/>
          </p:cNvSpPr>
          <p:nvPr>
            <p:ph type="body" sz="half" idx="2"/>
          </p:nvPr>
        </p:nvSpPr>
        <p:spPr>
          <a:xfrm>
            <a:off x="839790" y="2057400"/>
            <a:ext cx="3932236" cy="3811588"/>
          </a:xfrm>
        </p:spPr>
        <p:txBody>
          <a:bodyPr>
            <a:noAutofit/>
          </a:bodyPr>
          <a:lstStyle>
            <a:lvl1pPr marL="0" indent="0">
              <a:buNone/>
              <a:defRPr sz="24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n-US" dirty="0"/>
              <a:t>Click to edit Master text styles</a:t>
            </a:r>
          </a:p>
        </p:txBody>
      </p:sp>
      <p:sp>
        <p:nvSpPr>
          <p:cNvPr id="11" name="Slide Number Placeholder 10">
            <a:extLst>
              <a:ext uri="{FF2B5EF4-FFF2-40B4-BE49-F238E27FC236}">
                <a16:creationId xmlns:a16="http://schemas.microsoft.com/office/drawing/2014/main" id="{A9FC86AA-20C0-4B07-9897-057ED775F926}"/>
              </a:ext>
            </a:extLst>
          </p:cNvPr>
          <p:cNvSpPr>
            <a:spLocks noGrp="1"/>
          </p:cNvSpPr>
          <p:nvPr>
            <p:ph type="sldNum" sz="quarter" idx="11"/>
          </p:nvPr>
        </p:nvSpPr>
        <p:spPr/>
        <p:txBody>
          <a:bodyPr/>
          <a:lstStyle/>
          <a:p>
            <a:fld id="{1C97C5FE-EAAB-4B0D-9845-9B0C19A6F892}" type="slidenum">
              <a:rPr lang="en-US" smtClean="0"/>
              <a:pPr/>
              <a:t>‹#›</a:t>
            </a:fld>
            <a:endParaRPr lang="en-US" dirty="0"/>
          </a:p>
        </p:txBody>
      </p:sp>
      <p:sp>
        <p:nvSpPr>
          <p:cNvPr id="13" name="Text Placeholder 9">
            <a:extLst>
              <a:ext uri="{FF2B5EF4-FFF2-40B4-BE49-F238E27FC236}">
                <a16:creationId xmlns:a16="http://schemas.microsoft.com/office/drawing/2014/main" id="{87984911-9300-4852-A0CB-CB3247D6B560}"/>
              </a:ext>
            </a:extLst>
          </p:cNvPr>
          <p:cNvSpPr>
            <a:spLocks noGrp="1"/>
          </p:cNvSpPr>
          <p:nvPr>
            <p:ph type="body" sz="quarter" idx="12"/>
          </p:nvPr>
        </p:nvSpPr>
        <p:spPr>
          <a:xfrm>
            <a:off x="838200" y="6176964"/>
            <a:ext cx="5257801" cy="541337"/>
          </a:xfrm>
        </p:spPr>
        <p:txBody>
          <a:bodyPr anchor="b">
            <a:noAutofit/>
          </a:bodyPr>
          <a:lstStyle>
            <a:lvl1pPr marL="0" indent="0">
              <a:buNone/>
              <a:defRPr sz="1200">
                <a:solidFill>
                  <a:schemeClr val="tx1">
                    <a:lumMod val="50000"/>
                  </a:schemeClr>
                </a:solidFill>
              </a:defRPr>
            </a:lvl1pPr>
            <a:lvl2pPr marL="457206" indent="0">
              <a:buNone/>
              <a:defRPr sz="1200"/>
            </a:lvl2pPr>
            <a:lvl3pPr marL="914411" indent="0">
              <a:buNone/>
              <a:defRPr sz="1200"/>
            </a:lvl3pPr>
            <a:lvl4pPr marL="1371617" indent="0">
              <a:buNone/>
              <a:defRPr sz="1200"/>
            </a:lvl4pPr>
            <a:lvl5pPr marL="1828823" indent="0">
              <a:buNone/>
              <a:defRPr sz="1200"/>
            </a:lvl5pPr>
          </a:lstStyle>
          <a:p>
            <a:pPr lvl="0"/>
            <a:r>
              <a:rPr lang="en-US" dirty="0"/>
              <a:t>Click to edit Master text styles</a:t>
            </a:r>
          </a:p>
        </p:txBody>
      </p:sp>
    </p:spTree>
    <p:custDataLst>
      <p:tags r:id="rId1"/>
    </p:custDataLst>
    <p:extLst>
      <p:ext uri="{BB962C8B-B14F-4D97-AF65-F5344CB8AC3E}">
        <p14:creationId xmlns:p14="http://schemas.microsoft.com/office/powerpoint/2010/main" val="20803502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rge Imag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624-2FD8-4379-9172-06D593D6EAA0}"/>
              </a:ext>
            </a:extLst>
          </p:cNvPr>
          <p:cNvSpPr>
            <a:spLocks noGrp="1"/>
          </p:cNvSpPr>
          <p:nvPr>
            <p:ph type="title" hasCustomPrompt="1"/>
          </p:nvPr>
        </p:nvSpPr>
        <p:spPr>
          <a:xfrm>
            <a:off x="839790" y="457200"/>
            <a:ext cx="3932236" cy="1600200"/>
          </a:xfrm>
        </p:spPr>
        <p:txBody>
          <a:bodyPr anchor="ctr">
            <a:noAutofit/>
          </a:bodyPr>
          <a:lstStyle>
            <a:lvl1pPr>
              <a:defRPr sz="4400"/>
            </a:lvl1pPr>
          </a:lstStyle>
          <a:p>
            <a:r>
              <a:rPr lang="en-US" dirty="0"/>
              <a:t>CLICK TO EDIT MASTER TITLE STYLE</a:t>
            </a:r>
          </a:p>
        </p:txBody>
      </p:sp>
      <p:sp>
        <p:nvSpPr>
          <p:cNvPr id="3" name="Picture Placeholder 2">
            <a:extLst>
              <a:ext uri="{FF2B5EF4-FFF2-40B4-BE49-F238E27FC236}">
                <a16:creationId xmlns:a16="http://schemas.microsoft.com/office/drawing/2014/main" id="{EDB0D115-B69A-42D4-A9C3-F3D989363802}"/>
              </a:ext>
            </a:extLst>
          </p:cNvPr>
          <p:cNvSpPr>
            <a:spLocks noGrp="1"/>
          </p:cNvSpPr>
          <p:nvPr>
            <p:ph type="pic" idx="1"/>
          </p:nvPr>
        </p:nvSpPr>
        <p:spPr>
          <a:xfrm>
            <a:off x="5183188" y="987425"/>
            <a:ext cx="6172201" cy="4873625"/>
          </a:xfrm>
          <a:effectLst>
            <a:softEdge rad="63500"/>
          </a:effectLst>
        </p:spPr>
        <p:txBody>
          <a:bodyPr>
            <a:noAutofit/>
          </a:bodyPr>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endParaRPr lang="en-US"/>
          </a:p>
        </p:txBody>
      </p:sp>
      <p:sp>
        <p:nvSpPr>
          <p:cNvPr id="4" name="Text Placeholder 3">
            <a:extLst>
              <a:ext uri="{FF2B5EF4-FFF2-40B4-BE49-F238E27FC236}">
                <a16:creationId xmlns:a16="http://schemas.microsoft.com/office/drawing/2014/main" id="{B4C5C395-1E09-4915-AE2A-CD60CFE23A09}"/>
              </a:ext>
            </a:extLst>
          </p:cNvPr>
          <p:cNvSpPr>
            <a:spLocks noGrp="1"/>
          </p:cNvSpPr>
          <p:nvPr>
            <p:ph type="body" sz="half" idx="2"/>
          </p:nvPr>
        </p:nvSpPr>
        <p:spPr>
          <a:xfrm>
            <a:off x="839790" y="2057400"/>
            <a:ext cx="3932236" cy="3811588"/>
          </a:xfrm>
        </p:spPr>
        <p:txBody>
          <a:bodyPr>
            <a:noAutofit/>
          </a:bodyPr>
          <a:lstStyle>
            <a:lvl1pPr marL="0" indent="0">
              <a:buNone/>
              <a:defRPr sz="24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n-US" dirty="0"/>
              <a:t>Click to edit Master text styles</a:t>
            </a:r>
          </a:p>
        </p:txBody>
      </p:sp>
      <p:sp>
        <p:nvSpPr>
          <p:cNvPr id="11" name="Slide Number Placeholder 10">
            <a:extLst>
              <a:ext uri="{FF2B5EF4-FFF2-40B4-BE49-F238E27FC236}">
                <a16:creationId xmlns:a16="http://schemas.microsoft.com/office/drawing/2014/main" id="{3C105634-19EE-4A5E-94E5-65EFA74F22FF}"/>
              </a:ext>
            </a:extLst>
          </p:cNvPr>
          <p:cNvSpPr>
            <a:spLocks noGrp="1"/>
          </p:cNvSpPr>
          <p:nvPr>
            <p:ph type="sldNum" sz="quarter" idx="11"/>
          </p:nvPr>
        </p:nvSpPr>
        <p:spPr/>
        <p:txBody>
          <a:bodyPr/>
          <a:lstStyle/>
          <a:p>
            <a:fld id="{1C97C5FE-EAAB-4B0D-9845-9B0C19A6F892}" type="slidenum">
              <a:rPr lang="en-US" smtClean="0"/>
              <a:pPr/>
              <a:t>‹#›</a:t>
            </a:fld>
            <a:endParaRPr lang="en-US" dirty="0"/>
          </a:p>
        </p:txBody>
      </p:sp>
      <p:sp>
        <p:nvSpPr>
          <p:cNvPr id="12" name="Text Placeholder 9">
            <a:extLst>
              <a:ext uri="{FF2B5EF4-FFF2-40B4-BE49-F238E27FC236}">
                <a16:creationId xmlns:a16="http://schemas.microsoft.com/office/drawing/2014/main" id="{C5057AB1-3009-45DF-B96E-F14D57733291}"/>
              </a:ext>
            </a:extLst>
          </p:cNvPr>
          <p:cNvSpPr>
            <a:spLocks noGrp="1"/>
          </p:cNvSpPr>
          <p:nvPr>
            <p:ph type="body" sz="quarter" idx="12"/>
          </p:nvPr>
        </p:nvSpPr>
        <p:spPr>
          <a:xfrm>
            <a:off x="838200" y="6176964"/>
            <a:ext cx="5257801" cy="541337"/>
          </a:xfrm>
        </p:spPr>
        <p:txBody>
          <a:bodyPr anchor="b">
            <a:noAutofit/>
          </a:bodyPr>
          <a:lstStyle>
            <a:lvl1pPr marL="0" indent="0">
              <a:buNone/>
              <a:defRPr sz="1200">
                <a:solidFill>
                  <a:schemeClr val="tx1">
                    <a:lumMod val="50000"/>
                  </a:schemeClr>
                </a:solidFill>
              </a:defRPr>
            </a:lvl1pPr>
            <a:lvl2pPr marL="457206" indent="0">
              <a:buNone/>
              <a:defRPr sz="1200"/>
            </a:lvl2pPr>
            <a:lvl3pPr marL="914411" indent="0">
              <a:buNone/>
              <a:defRPr sz="1200"/>
            </a:lvl3pPr>
            <a:lvl4pPr marL="1371617" indent="0">
              <a:buNone/>
              <a:defRPr sz="1200"/>
            </a:lvl4pPr>
            <a:lvl5pPr marL="1828823" indent="0">
              <a:buNone/>
              <a:defRPr sz="1200"/>
            </a:lvl5pPr>
          </a:lstStyle>
          <a:p>
            <a:pPr lvl="0"/>
            <a:r>
              <a:rPr lang="en-US" dirty="0"/>
              <a:t>Click to edit Master text styles</a:t>
            </a:r>
          </a:p>
        </p:txBody>
      </p:sp>
    </p:spTree>
    <p:custDataLst>
      <p:tags r:id="rId1"/>
    </p:custDataLst>
    <p:extLst>
      <p:ext uri="{BB962C8B-B14F-4D97-AF65-F5344CB8AC3E}">
        <p14:creationId xmlns:p14="http://schemas.microsoft.com/office/powerpoint/2010/main" val="41808553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5096A-8A98-452D-9CE5-E9DDF01BB77B}"/>
              </a:ext>
            </a:extLst>
          </p:cNvPr>
          <p:cNvSpPr>
            <a:spLocks noGrp="1"/>
          </p:cNvSpPr>
          <p:nvPr>
            <p:ph type="title" hasCustomPrompt="1"/>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C0E313F0-59E0-446C-8D87-4C46E086A2E3}"/>
              </a:ext>
            </a:extLst>
          </p:cNvPr>
          <p:cNvSpPr>
            <a:spLocks noGrp="1"/>
          </p:cNvSpPr>
          <p:nvPr>
            <p:ph type="body" orient="vert" idx="1"/>
          </p:nvPr>
        </p:nvSpPr>
        <p:spPr/>
        <p:txBody>
          <a:bodyPr vert="eaVe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C32B5EF5-0D25-4A20-981B-36CA8BD5EA60}"/>
              </a:ext>
            </a:extLst>
          </p:cNvPr>
          <p:cNvSpPr>
            <a:spLocks noGrp="1"/>
          </p:cNvSpPr>
          <p:nvPr>
            <p:ph type="sldNum" sz="quarter" idx="12"/>
          </p:nvPr>
        </p:nvSpPr>
        <p:spPr/>
        <p:txBody>
          <a:bodyPr/>
          <a:lstStyle/>
          <a:p>
            <a:fld id="{1C97C5FE-EAAB-4B0D-9845-9B0C19A6F892}" type="slidenum">
              <a:rPr lang="en-US" smtClean="0"/>
              <a:pPr/>
              <a:t>‹#›</a:t>
            </a:fld>
            <a:endParaRPr lang="en-US" dirty="0"/>
          </a:p>
        </p:txBody>
      </p:sp>
      <p:sp>
        <p:nvSpPr>
          <p:cNvPr id="9" name="Text Placeholder 9">
            <a:extLst>
              <a:ext uri="{FF2B5EF4-FFF2-40B4-BE49-F238E27FC236}">
                <a16:creationId xmlns:a16="http://schemas.microsoft.com/office/drawing/2014/main" id="{99BC4317-89C4-44E7-827D-A3E29B289A26}"/>
              </a:ext>
            </a:extLst>
          </p:cNvPr>
          <p:cNvSpPr>
            <a:spLocks noGrp="1"/>
          </p:cNvSpPr>
          <p:nvPr>
            <p:ph type="body" sz="quarter" idx="13"/>
          </p:nvPr>
        </p:nvSpPr>
        <p:spPr>
          <a:xfrm>
            <a:off x="838200" y="6176964"/>
            <a:ext cx="5257801" cy="541337"/>
          </a:xfrm>
        </p:spPr>
        <p:txBody>
          <a:bodyPr anchor="b">
            <a:noAutofit/>
          </a:bodyPr>
          <a:lstStyle>
            <a:lvl1pPr marL="0" indent="0">
              <a:buNone/>
              <a:defRPr sz="1200">
                <a:solidFill>
                  <a:schemeClr val="tx1">
                    <a:lumMod val="50000"/>
                  </a:schemeClr>
                </a:solidFill>
              </a:defRPr>
            </a:lvl1pPr>
            <a:lvl2pPr marL="457206" indent="0">
              <a:buNone/>
              <a:defRPr sz="1200"/>
            </a:lvl2pPr>
            <a:lvl3pPr marL="914411" indent="0">
              <a:buNone/>
              <a:defRPr sz="1200"/>
            </a:lvl3pPr>
            <a:lvl4pPr marL="1371617" indent="0">
              <a:buNone/>
              <a:defRPr sz="1200"/>
            </a:lvl4pPr>
            <a:lvl5pPr marL="1828823" indent="0">
              <a:buNone/>
              <a:defRPr sz="1200"/>
            </a:lvl5pPr>
          </a:lstStyle>
          <a:p>
            <a:pPr lvl="0"/>
            <a:r>
              <a:rPr lang="en-US" dirty="0"/>
              <a:t>Click to edit Master text styles</a:t>
            </a:r>
          </a:p>
        </p:txBody>
      </p:sp>
    </p:spTree>
    <p:custDataLst>
      <p:tags r:id="rId1"/>
    </p:custDataLst>
    <p:extLst>
      <p:ext uri="{BB962C8B-B14F-4D97-AF65-F5344CB8AC3E}">
        <p14:creationId xmlns:p14="http://schemas.microsoft.com/office/powerpoint/2010/main" val="304319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0F1228-0816-46E0-9E58-C0387CF785FD}"/>
              </a:ext>
            </a:extLst>
          </p:cNvPr>
          <p:cNvSpPr>
            <a:spLocks noGrp="1"/>
          </p:cNvSpPr>
          <p:nvPr>
            <p:ph type="title" orient="vert" hasCustomPrompt="1"/>
          </p:nvPr>
        </p:nvSpPr>
        <p:spPr>
          <a:xfrm>
            <a:off x="8724899" y="365125"/>
            <a:ext cx="2628900"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959CD2C2-37C2-4E32-9938-4D35DC160A5F}"/>
              </a:ext>
            </a:extLst>
          </p:cNvPr>
          <p:cNvSpPr>
            <a:spLocks noGrp="1"/>
          </p:cNvSpPr>
          <p:nvPr>
            <p:ph type="body" orient="vert" idx="1"/>
          </p:nvPr>
        </p:nvSpPr>
        <p:spPr>
          <a:xfrm>
            <a:off x="838199" y="365125"/>
            <a:ext cx="7734300" cy="5811838"/>
          </a:xfrm>
        </p:spPr>
        <p:txBody>
          <a:bodyPr vert="eaVe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a:extLst>
              <a:ext uri="{FF2B5EF4-FFF2-40B4-BE49-F238E27FC236}">
                <a16:creationId xmlns:a16="http://schemas.microsoft.com/office/drawing/2014/main" id="{ED4EE289-626E-45FD-AF65-9E4A3575D4EA}"/>
              </a:ext>
            </a:extLst>
          </p:cNvPr>
          <p:cNvSpPr>
            <a:spLocks noGrp="1"/>
          </p:cNvSpPr>
          <p:nvPr>
            <p:ph type="sldNum" sz="quarter" idx="11"/>
          </p:nvPr>
        </p:nvSpPr>
        <p:spPr/>
        <p:txBody>
          <a:bodyPr/>
          <a:lstStyle/>
          <a:p>
            <a:fld id="{1C97C5FE-EAAB-4B0D-9845-9B0C19A6F892}" type="slidenum">
              <a:rPr lang="en-US" smtClean="0"/>
              <a:pPr/>
              <a:t>‹#›</a:t>
            </a:fld>
            <a:endParaRPr lang="en-US" dirty="0"/>
          </a:p>
        </p:txBody>
      </p:sp>
      <p:sp>
        <p:nvSpPr>
          <p:cNvPr id="10" name="Text Placeholder 9">
            <a:extLst>
              <a:ext uri="{FF2B5EF4-FFF2-40B4-BE49-F238E27FC236}">
                <a16:creationId xmlns:a16="http://schemas.microsoft.com/office/drawing/2014/main" id="{2527474A-38C9-4DD0-9A7A-36CFBB694685}"/>
              </a:ext>
            </a:extLst>
          </p:cNvPr>
          <p:cNvSpPr>
            <a:spLocks noGrp="1"/>
          </p:cNvSpPr>
          <p:nvPr>
            <p:ph type="body" sz="quarter" idx="12"/>
          </p:nvPr>
        </p:nvSpPr>
        <p:spPr>
          <a:xfrm>
            <a:off x="838200" y="6176964"/>
            <a:ext cx="5257801" cy="541337"/>
          </a:xfrm>
        </p:spPr>
        <p:txBody>
          <a:bodyPr anchor="b">
            <a:noAutofit/>
          </a:bodyPr>
          <a:lstStyle>
            <a:lvl1pPr marL="0" indent="0">
              <a:buNone/>
              <a:defRPr sz="1200">
                <a:solidFill>
                  <a:schemeClr val="tx1">
                    <a:lumMod val="50000"/>
                  </a:schemeClr>
                </a:solidFill>
              </a:defRPr>
            </a:lvl1pPr>
            <a:lvl2pPr marL="457206" indent="0">
              <a:buNone/>
              <a:defRPr sz="1200"/>
            </a:lvl2pPr>
            <a:lvl3pPr marL="914411" indent="0">
              <a:buNone/>
              <a:defRPr sz="1200"/>
            </a:lvl3pPr>
            <a:lvl4pPr marL="1371617" indent="0">
              <a:buNone/>
              <a:defRPr sz="1200"/>
            </a:lvl4pPr>
            <a:lvl5pPr marL="1828823" indent="0">
              <a:buNone/>
              <a:defRPr sz="1200"/>
            </a:lvl5pPr>
          </a:lstStyle>
          <a:p>
            <a:pPr lvl="0"/>
            <a:r>
              <a:rPr lang="en-US" dirty="0"/>
              <a:t>Click to edit Master text styles</a:t>
            </a:r>
          </a:p>
        </p:txBody>
      </p:sp>
    </p:spTree>
    <p:custDataLst>
      <p:tags r:id="rId1"/>
    </p:custDataLst>
    <p:extLst>
      <p:ext uri="{BB962C8B-B14F-4D97-AF65-F5344CB8AC3E}">
        <p14:creationId xmlns:p14="http://schemas.microsoft.com/office/powerpoint/2010/main" val="801868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Se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68B79-CA3E-4F3F-A5B2-FE7A0920005B}"/>
              </a:ext>
            </a:extLst>
          </p:cNvPr>
          <p:cNvSpPr>
            <a:spLocks noGrp="1"/>
          </p:cNvSpPr>
          <p:nvPr>
            <p:ph type="title" hasCustomPrompt="1"/>
          </p:nvPr>
        </p:nvSpPr>
        <p:spPr>
          <a:xfrm>
            <a:off x="831852"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B2C363E7-E607-45DD-AE33-C7E73E80ABD4}"/>
              </a:ext>
            </a:extLst>
          </p:cNvPr>
          <p:cNvSpPr>
            <a:spLocks noGrp="1"/>
          </p:cNvSpPr>
          <p:nvPr>
            <p:ph type="body" idx="1"/>
          </p:nvPr>
        </p:nvSpPr>
        <p:spPr>
          <a:xfrm>
            <a:off x="831852" y="4589464"/>
            <a:ext cx="10515600" cy="1500187"/>
          </a:xfrm>
        </p:spPr>
        <p:txBody>
          <a:bodyPr>
            <a:noAutofit/>
          </a:bodyPr>
          <a:lstStyle>
            <a:lvl1pPr marL="0" indent="0">
              <a:buNone/>
              <a:defRPr sz="4000">
                <a:solidFill>
                  <a:schemeClr val="tx1"/>
                </a:solidFill>
              </a:defRPr>
            </a:lvl1pPr>
            <a:lvl2pPr marL="457206"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id="{6837328B-CAB5-4A92-89E7-EBA8C79452D7}"/>
              </a:ext>
            </a:extLst>
          </p:cNvPr>
          <p:cNvSpPr>
            <a:spLocks noGrp="1"/>
          </p:cNvSpPr>
          <p:nvPr>
            <p:ph type="sldNum" sz="quarter" idx="12"/>
          </p:nvPr>
        </p:nvSpPr>
        <p:spPr>
          <a:xfrm>
            <a:off x="9041877" y="6197543"/>
            <a:ext cx="2743200" cy="365125"/>
          </a:xfrm>
          <a:prstGeom prst="rect">
            <a:avLst/>
          </a:prstGeom>
        </p:spPr>
        <p:txBody>
          <a:bodyPr/>
          <a:lstStyle/>
          <a:p>
            <a:fld id="{1C97C5FE-EAAB-4B0D-9845-9B0C19A6F892}" type="slidenum">
              <a:rPr lang="en-US" smtClean="0"/>
              <a:t>‹#›</a:t>
            </a:fld>
            <a:endParaRPr lang="en-US" dirty="0"/>
          </a:p>
        </p:txBody>
      </p:sp>
      <p:sp>
        <p:nvSpPr>
          <p:cNvPr id="10" name="Text Placeholder 9">
            <a:extLst>
              <a:ext uri="{FF2B5EF4-FFF2-40B4-BE49-F238E27FC236}">
                <a16:creationId xmlns:a16="http://schemas.microsoft.com/office/drawing/2014/main" id="{DBB132AD-A6F8-4660-87E1-C8F491715CFE}"/>
              </a:ext>
            </a:extLst>
          </p:cNvPr>
          <p:cNvSpPr>
            <a:spLocks noGrp="1"/>
          </p:cNvSpPr>
          <p:nvPr>
            <p:ph type="body" sz="quarter" idx="13"/>
          </p:nvPr>
        </p:nvSpPr>
        <p:spPr>
          <a:xfrm>
            <a:off x="838200" y="6176964"/>
            <a:ext cx="5257801" cy="541337"/>
          </a:xfrm>
        </p:spPr>
        <p:txBody>
          <a:bodyPr anchor="b">
            <a:noAutofit/>
          </a:bodyPr>
          <a:lstStyle>
            <a:lvl1pPr marL="0" indent="0">
              <a:buNone/>
              <a:defRPr sz="1200">
                <a:solidFill>
                  <a:schemeClr val="tx1">
                    <a:lumMod val="50000"/>
                  </a:schemeClr>
                </a:solidFill>
              </a:defRPr>
            </a:lvl1pPr>
            <a:lvl2pPr marL="457206" indent="0">
              <a:buNone/>
              <a:defRPr sz="1200"/>
            </a:lvl2pPr>
            <a:lvl3pPr marL="914411" indent="0">
              <a:buNone/>
              <a:defRPr sz="1200"/>
            </a:lvl3pPr>
            <a:lvl4pPr marL="1371617" indent="0">
              <a:buNone/>
              <a:defRPr sz="1200"/>
            </a:lvl4pPr>
            <a:lvl5pPr marL="1828823" indent="0">
              <a:buNone/>
              <a:defRPr sz="1200"/>
            </a:lvl5pPr>
          </a:lstStyle>
          <a:p>
            <a:pPr lvl="0"/>
            <a:r>
              <a:rPr lang="en-US" dirty="0"/>
              <a:t>Click to edit Master text styles</a:t>
            </a:r>
          </a:p>
        </p:txBody>
      </p:sp>
    </p:spTree>
    <p:custDataLst>
      <p:tags r:id="rId1"/>
    </p:custDataLst>
    <p:extLst>
      <p:ext uri="{BB962C8B-B14F-4D97-AF65-F5344CB8AC3E}">
        <p14:creationId xmlns:p14="http://schemas.microsoft.com/office/powerpoint/2010/main" val="2179814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 Styl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BA5C5-8FDF-4D5C-A928-4922BE63B8ED}"/>
              </a:ext>
            </a:extLst>
          </p:cNvPr>
          <p:cNvSpPr>
            <a:spLocks noGrp="1"/>
          </p:cNvSpPr>
          <p:nvPr>
            <p:ph type="title" hasCustomPrompt="1"/>
          </p:nvPr>
        </p:nvSpPr>
        <p:spPr/>
        <p:txBody>
          <a:bodyPr/>
          <a:lstStyle/>
          <a:p>
            <a:r>
              <a:rPr lang="en-US" dirty="0"/>
              <a:t>CLICK TO EDIT MASTER TITLE STYLE</a:t>
            </a:r>
          </a:p>
        </p:txBody>
      </p:sp>
      <p:sp>
        <p:nvSpPr>
          <p:cNvPr id="10" name="Slide Number Placeholder 9">
            <a:extLst>
              <a:ext uri="{FF2B5EF4-FFF2-40B4-BE49-F238E27FC236}">
                <a16:creationId xmlns:a16="http://schemas.microsoft.com/office/drawing/2014/main" id="{FAFDC964-152D-4CFF-B12F-C7753D272DCF}"/>
              </a:ext>
            </a:extLst>
          </p:cNvPr>
          <p:cNvSpPr>
            <a:spLocks noGrp="1"/>
          </p:cNvSpPr>
          <p:nvPr>
            <p:ph type="sldNum" sz="quarter" idx="11"/>
          </p:nvPr>
        </p:nvSpPr>
        <p:spPr/>
        <p:txBody>
          <a:bodyPr/>
          <a:lstStyle/>
          <a:p>
            <a:fld id="{1C97C5FE-EAAB-4B0D-9845-9B0C19A6F892}" type="slidenum">
              <a:rPr lang="en-US" smtClean="0"/>
              <a:pPr/>
              <a:t>‹#›</a:t>
            </a:fld>
            <a:endParaRPr lang="en-US" dirty="0"/>
          </a:p>
        </p:txBody>
      </p:sp>
      <p:sp>
        <p:nvSpPr>
          <p:cNvPr id="11" name="Text Placeholder 9">
            <a:extLst>
              <a:ext uri="{FF2B5EF4-FFF2-40B4-BE49-F238E27FC236}">
                <a16:creationId xmlns:a16="http://schemas.microsoft.com/office/drawing/2014/main" id="{E92E2E86-84C9-4267-84BD-4CC0329019C1}"/>
              </a:ext>
            </a:extLst>
          </p:cNvPr>
          <p:cNvSpPr>
            <a:spLocks noGrp="1"/>
          </p:cNvSpPr>
          <p:nvPr>
            <p:ph type="body" sz="quarter" idx="12"/>
          </p:nvPr>
        </p:nvSpPr>
        <p:spPr>
          <a:xfrm>
            <a:off x="838200" y="6176964"/>
            <a:ext cx="5257801" cy="541337"/>
          </a:xfrm>
        </p:spPr>
        <p:txBody>
          <a:bodyPr anchor="b">
            <a:noAutofit/>
          </a:bodyPr>
          <a:lstStyle>
            <a:lvl1pPr marL="0" indent="0">
              <a:buNone/>
              <a:defRPr sz="1200">
                <a:solidFill>
                  <a:schemeClr val="tx1">
                    <a:lumMod val="50000"/>
                  </a:schemeClr>
                </a:solidFill>
              </a:defRPr>
            </a:lvl1pPr>
            <a:lvl2pPr marL="457206" indent="0">
              <a:buNone/>
              <a:defRPr sz="1200"/>
            </a:lvl2pPr>
            <a:lvl3pPr marL="914411" indent="0">
              <a:buNone/>
              <a:defRPr sz="1200"/>
            </a:lvl3pPr>
            <a:lvl4pPr marL="1371617" indent="0">
              <a:buNone/>
              <a:defRPr sz="1200"/>
            </a:lvl4pPr>
            <a:lvl5pPr marL="1828823" indent="0">
              <a:buNone/>
              <a:defRPr sz="1200"/>
            </a:lvl5pPr>
          </a:lstStyle>
          <a:p>
            <a:pPr lvl="0"/>
            <a:r>
              <a:rPr lang="en-US" dirty="0"/>
              <a:t>Click to edit Master text styles</a:t>
            </a:r>
          </a:p>
        </p:txBody>
      </p:sp>
      <p:sp>
        <p:nvSpPr>
          <p:cNvPr id="13" name="Text Placeholder 12">
            <a:extLst>
              <a:ext uri="{FF2B5EF4-FFF2-40B4-BE49-F238E27FC236}">
                <a16:creationId xmlns:a16="http://schemas.microsoft.com/office/drawing/2014/main" id="{EB94495F-31EC-4113-BF41-CEDCAB691238}"/>
              </a:ext>
            </a:extLst>
          </p:cNvPr>
          <p:cNvSpPr>
            <a:spLocks noGrp="1"/>
          </p:cNvSpPr>
          <p:nvPr>
            <p:ph type="body" sz="quarter" idx="13" hasCustomPrompt="1"/>
          </p:nvPr>
        </p:nvSpPr>
        <p:spPr>
          <a:xfrm>
            <a:off x="838202" y="1857375"/>
            <a:ext cx="10515600" cy="4109792"/>
          </a:xfrm>
        </p:spPr>
        <p:txBody>
          <a:bodyPr>
            <a:noAutofit/>
          </a:bodyPr>
          <a:lstStyle>
            <a:lvl1pPr marL="0" indent="0">
              <a:spcAft>
                <a:spcPts val="600"/>
              </a:spcAft>
              <a:buFont typeface="Wingdings" panose="05000000000000000000" pitchFamily="2" charset="2"/>
              <a:buNone/>
              <a:defRPr/>
            </a:lvl1pPr>
            <a:lvl2pPr marL="342900" indent="-342900">
              <a:buFont typeface="Arial" panose="020B0604020202020204" pitchFamily="34" charset="0"/>
              <a:buChar char="•"/>
              <a:defRPr sz="2800"/>
            </a:lvl2pPr>
            <a:lvl3pPr marL="685800" indent="-342900">
              <a:buFont typeface="Wingdings" panose="05000000000000000000" pitchFamily="2" charset="2"/>
              <a:buChar char="§"/>
              <a:defRPr sz="2400"/>
            </a:lvl3pPr>
            <a:lvl4pPr marL="1028700" indent="-342900">
              <a:buFont typeface="Arial" panose="020B0604020202020204" pitchFamily="34" charset="0"/>
              <a:buChar char="•"/>
              <a:defRPr sz="2400"/>
            </a:lvl4pPr>
          </a:lstStyle>
          <a:p>
            <a:pPr lvl="0"/>
            <a:r>
              <a:rPr lang="en-US" dirty="0"/>
              <a:t>Text</a:t>
            </a:r>
          </a:p>
          <a:p>
            <a:pPr lvl="1"/>
            <a:r>
              <a:rPr lang="en-US" dirty="0"/>
              <a:t>First level</a:t>
            </a:r>
          </a:p>
          <a:p>
            <a:pPr lvl="2"/>
            <a:r>
              <a:rPr lang="en-US" dirty="0"/>
              <a:t>Second level</a:t>
            </a:r>
          </a:p>
          <a:p>
            <a:pPr lvl="3"/>
            <a:r>
              <a:rPr lang="en-US" dirty="0"/>
              <a:t>Third</a:t>
            </a:r>
          </a:p>
          <a:p>
            <a:pPr lvl="0"/>
            <a:endParaRPr lang="en-US" dirty="0"/>
          </a:p>
        </p:txBody>
      </p:sp>
    </p:spTree>
    <p:custDataLst>
      <p:tags r:id="rId1"/>
    </p:custDataLst>
    <p:extLst>
      <p:ext uri="{BB962C8B-B14F-4D97-AF65-F5344CB8AC3E}">
        <p14:creationId xmlns:p14="http://schemas.microsoft.com/office/powerpoint/2010/main" val="2779513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w Content Placehol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C5F88-9F87-461E-9D16-59CD3962A22F}"/>
              </a:ext>
            </a:extLst>
          </p:cNvPr>
          <p:cNvSpPr>
            <a:spLocks noGrp="1"/>
          </p:cNvSpPr>
          <p:nvPr>
            <p:ph type="title" hasCustomPrompt="1"/>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D2812D6F-EC54-41D4-BC4A-780C3AD48321}"/>
              </a:ext>
            </a:extLst>
          </p:cNvPr>
          <p:cNvSpPr>
            <a:spLocks noGrp="1"/>
          </p:cNvSpPr>
          <p:nvPr>
            <p:ph idx="1"/>
          </p:nvPr>
        </p:nvSpPr>
        <p:spPr/>
        <p:txBody>
          <a:bodyPr>
            <a:noAutofit/>
          </a:bodyPr>
          <a:lstStyle>
            <a:lvl1pPr marL="0" indent="0">
              <a:spcAft>
                <a:spcPts val="600"/>
              </a:spcAft>
              <a:buNone/>
              <a:defRPr/>
            </a:lvl1pPr>
            <a:lvl2pPr>
              <a:defRPr/>
            </a:lvl2pPr>
            <a:lvl3pPr marL="1143014" indent="-228603">
              <a:buFont typeface="Wingdings" panose="05000000000000000000" pitchFamily="2" charset="2"/>
              <a:buChar char="§"/>
              <a:defRPr/>
            </a:lvl3pPr>
            <a:lvl4pPr>
              <a:defRPr/>
            </a:lvl4pPr>
          </a:lstStyle>
          <a:p>
            <a:pPr lvl="0"/>
            <a:endParaRPr lang="en-US" dirty="0"/>
          </a:p>
        </p:txBody>
      </p:sp>
      <p:sp>
        <p:nvSpPr>
          <p:cNvPr id="8" name="Slide Number Placeholder 7">
            <a:extLst>
              <a:ext uri="{FF2B5EF4-FFF2-40B4-BE49-F238E27FC236}">
                <a16:creationId xmlns:a16="http://schemas.microsoft.com/office/drawing/2014/main" id="{36EB890B-0B7A-420A-812B-1CAF39C26880}"/>
              </a:ext>
            </a:extLst>
          </p:cNvPr>
          <p:cNvSpPr>
            <a:spLocks noGrp="1"/>
          </p:cNvSpPr>
          <p:nvPr>
            <p:ph type="sldNum" sz="quarter" idx="11"/>
          </p:nvPr>
        </p:nvSpPr>
        <p:spPr/>
        <p:txBody>
          <a:bodyPr/>
          <a:lstStyle/>
          <a:p>
            <a:fld id="{1C97C5FE-EAAB-4B0D-9845-9B0C19A6F892}" type="slidenum">
              <a:rPr lang="en-US" smtClean="0"/>
              <a:pPr/>
              <a:t>‹#›</a:t>
            </a:fld>
            <a:endParaRPr lang="en-US" dirty="0"/>
          </a:p>
        </p:txBody>
      </p:sp>
      <p:sp>
        <p:nvSpPr>
          <p:cNvPr id="10" name="Text Placeholder 9">
            <a:extLst>
              <a:ext uri="{FF2B5EF4-FFF2-40B4-BE49-F238E27FC236}">
                <a16:creationId xmlns:a16="http://schemas.microsoft.com/office/drawing/2014/main" id="{A82E9C9A-3610-4232-8D48-A2FE485432CD}"/>
              </a:ext>
            </a:extLst>
          </p:cNvPr>
          <p:cNvSpPr>
            <a:spLocks noGrp="1"/>
          </p:cNvSpPr>
          <p:nvPr>
            <p:ph type="body" sz="quarter" idx="12"/>
          </p:nvPr>
        </p:nvSpPr>
        <p:spPr>
          <a:xfrm>
            <a:off x="838200" y="6176964"/>
            <a:ext cx="5257801" cy="541337"/>
          </a:xfrm>
        </p:spPr>
        <p:txBody>
          <a:bodyPr anchor="b">
            <a:noAutofit/>
          </a:bodyPr>
          <a:lstStyle>
            <a:lvl1pPr marL="0" indent="0">
              <a:buNone/>
              <a:defRPr sz="1200">
                <a:solidFill>
                  <a:schemeClr val="tx1">
                    <a:lumMod val="50000"/>
                  </a:schemeClr>
                </a:solidFill>
                <a:latin typeface="Times New Roman" panose="02020603050405020304" pitchFamily="18" charset="0"/>
                <a:cs typeface="Times New Roman" panose="02020603050405020304" pitchFamily="18" charset="0"/>
              </a:defRPr>
            </a:lvl1pPr>
            <a:lvl2pPr marL="457206" indent="0">
              <a:buNone/>
              <a:defRPr sz="1200"/>
            </a:lvl2pPr>
            <a:lvl3pPr marL="914411" indent="0">
              <a:buNone/>
              <a:defRPr sz="1200"/>
            </a:lvl3pPr>
            <a:lvl4pPr marL="1371617" indent="0">
              <a:buNone/>
              <a:defRPr sz="1200"/>
            </a:lvl4pPr>
            <a:lvl5pPr marL="1828823" indent="0">
              <a:buNone/>
              <a:defRPr sz="1200"/>
            </a:lvl5pPr>
          </a:lstStyle>
          <a:p>
            <a:pPr lvl="0"/>
            <a:r>
              <a:rPr lang="en-US" dirty="0"/>
              <a:t>Click to edit Master text styles</a:t>
            </a:r>
          </a:p>
        </p:txBody>
      </p:sp>
    </p:spTree>
    <p:custDataLst>
      <p:tags r:id="rId1"/>
    </p:custDataLst>
    <p:extLst>
      <p:ext uri="{BB962C8B-B14F-4D97-AF65-F5344CB8AC3E}">
        <p14:creationId xmlns:p14="http://schemas.microsoft.com/office/powerpoint/2010/main" val="1698704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 Imag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26F1D1AC-8D33-47A4-A3EA-FF1F5C27100E}"/>
              </a:ext>
            </a:extLst>
          </p:cNvPr>
          <p:cNvSpPr>
            <a:spLocks noGrp="1"/>
          </p:cNvSpPr>
          <p:nvPr>
            <p:ph type="pic" sz="quarter" idx="13"/>
          </p:nvPr>
        </p:nvSpPr>
        <p:spPr>
          <a:xfrm>
            <a:off x="7875589" y="3962618"/>
            <a:ext cx="3478213" cy="1946275"/>
          </a:xfrm>
          <a:effectLst>
            <a:softEdge rad="63500"/>
          </a:effectLst>
        </p:spPr>
        <p:txBody>
          <a:bodyPr>
            <a:noAutofit/>
          </a:bodyPr>
          <a:lstStyle/>
          <a:p>
            <a:endParaRPr lang="en-US"/>
          </a:p>
        </p:txBody>
      </p:sp>
      <p:sp>
        <p:nvSpPr>
          <p:cNvPr id="22" name="Picture Placeholder 20">
            <a:extLst>
              <a:ext uri="{FF2B5EF4-FFF2-40B4-BE49-F238E27FC236}">
                <a16:creationId xmlns:a16="http://schemas.microsoft.com/office/drawing/2014/main" id="{9D1DCB4C-C2E0-4956-8D74-6C794C6959AE}"/>
              </a:ext>
            </a:extLst>
          </p:cNvPr>
          <p:cNvSpPr>
            <a:spLocks noGrp="1"/>
          </p:cNvSpPr>
          <p:nvPr>
            <p:ph type="pic" sz="quarter" idx="14"/>
          </p:nvPr>
        </p:nvSpPr>
        <p:spPr>
          <a:xfrm>
            <a:off x="7875589" y="1844143"/>
            <a:ext cx="3478213" cy="1946275"/>
          </a:xfrm>
          <a:effectLst>
            <a:softEdge rad="63500"/>
          </a:effectLst>
        </p:spPr>
        <p:txBody>
          <a:bodyPr>
            <a:noAutofit/>
          </a:bodyPr>
          <a:lstStyle/>
          <a:p>
            <a:endParaRPr lang="en-US"/>
          </a:p>
        </p:txBody>
      </p:sp>
      <p:sp>
        <p:nvSpPr>
          <p:cNvPr id="23" name="Picture Placeholder 20">
            <a:extLst>
              <a:ext uri="{FF2B5EF4-FFF2-40B4-BE49-F238E27FC236}">
                <a16:creationId xmlns:a16="http://schemas.microsoft.com/office/drawing/2014/main" id="{8D29091F-5D3A-4094-9F91-122FDF80A5CF}"/>
              </a:ext>
            </a:extLst>
          </p:cNvPr>
          <p:cNvSpPr>
            <a:spLocks noGrp="1"/>
          </p:cNvSpPr>
          <p:nvPr>
            <p:ph type="pic" sz="quarter" idx="15"/>
          </p:nvPr>
        </p:nvSpPr>
        <p:spPr>
          <a:xfrm>
            <a:off x="838202" y="1844143"/>
            <a:ext cx="3478213" cy="1946275"/>
          </a:xfrm>
          <a:effectLst>
            <a:softEdge rad="63500"/>
          </a:effectLst>
        </p:spPr>
        <p:txBody>
          <a:bodyPr>
            <a:noAutofit/>
          </a:bodyPr>
          <a:lstStyle/>
          <a:p>
            <a:endParaRPr lang="en-US"/>
          </a:p>
        </p:txBody>
      </p:sp>
      <p:sp>
        <p:nvSpPr>
          <p:cNvPr id="24" name="Picture Placeholder 20">
            <a:extLst>
              <a:ext uri="{FF2B5EF4-FFF2-40B4-BE49-F238E27FC236}">
                <a16:creationId xmlns:a16="http://schemas.microsoft.com/office/drawing/2014/main" id="{3B0F4950-46D0-44AB-88B4-1935F91F2FFF}"/>
              </a:ext>
            </a:extLst>
          </p:cNvPr>
          <p:cNvSpPr>
            <a:spLocks noGrp="1"/>
          </p:cNvSpPr>
          <p:nvPr>
            <p:ph type="pic" sz="quarter" idx="16"/>
          </p:nvPr>
        </p:nvSpPr>
        <p:spPr>
          <a:xfrm>
            <a:off x="838202" y="3962618"/>
            <a:ext cx="3478213" cy="1946275"/>
          </a:xfrm>
          <a:effectLst>
            <a:softEdge rad="63500"/>
          </a:effectLst>
        </p:spPr>
        <p:txBody>
          <a:bodyPr>
            <a:noAutofit/>
          </a:bodyPr>
          <a:lstStyle/>
          <a:p>
            <a:endParaRPr lang="en-US"/>
          </a:p>
        </p:txBody>
      </p:sp>
      <p:sp>
        <p:nvSpPr>
          <p:cNvPr id="25" name="Picture Placeholder 20">
            <a:extLst>
              <a:ext uri="{FF2B5EF4-FFF2-40B4-BE49-F238E27FC236}">
                <a16:creationId xmlns:a16="http://schemas.microsoft.com/office/drawing/2014/main" id="{3C590C0C-67F6-4B0E-AB8B-E7BA03B0FB28}"/>
              </a:ext>
            </a:extLst>
          </p:cNvPr>
          <p:cNvSpPr>
            <a:spLocks noGrp="1"/>
          </p:cNvSpPr>
          <p:nvPr>
            <p:ph type="pic" sz="quarter" idx="17"/>
          </p:nvPr>
        </p:nvSpPr>
        <p:spPr>
          <a:xfrm>
            <a:off x="4356895" y="3962618"/>
            <a:ext cx="3478213" cy="1946275"/>
          </a:xfrm>
          <a:effectLst>
            <a:softEdge rad="63500"/>
          </a:effectLst>
        </p:spPr>
        <p:txBody>
          <a:bodyPr>
            <a:noAutofit/>
          </a:bodyPr>
          <a:lstStyle/>
          <a:p>
            <a:endParaRPr lang="en-US"/>
          </a:p>
        </p:txBody>
      </p:sp>
      <p:sp>
        <p:nvSpPr>
          <p:cNvPr id="26" name="Picture Placeholder 20">
            <a:extLst>
              <a:ext uri="{FF2B5EF4-FFF2-40B4-BE49-F238E27FC236}">
                <a16:creationId xmlns:a16="http://schemas.microsoft.com/office/drawing/2014/main" id="{BD4B32A8-4AFA-4DBB-9397-B8489318FE9E}"/>
              </a:ext>
            </a:extLst>
          </p:cNvPr>
          <p:cNvSpPr>
            <a:spLocks noGrp="1"/>
          </p:cNvSpPr>
          <p:nvPr>
            <p:ph type="pic" sz="quarter" idx="18"/>
          </p:nvPr>
        </p:nvSpPr>
        <p:spPr>
          <a:xfrm>
            <a:off x="4356895" y="1844143"/>
            <a:ext cx="3478213" cy="1946275"/>
          </a:xfrm>
          <a:effectLst>
            <a:softEdge rad="63500"/>
          </a:effectLst>
        </p:spPr>
        <p:txBody>
          <a:bodyPr>
            <a:noAutofit/>
          </a:bodyPr>
          <a:lstStyle/>
          <a:p>
            <a:endParaRPr lang="en-US"/>
          </a:p>
        </p:txBody>
      </p:sp>
      <p:sp>
        <p:nvSpPr>
          <p:cNvPr id="2" name="Title 1">
            <a:extLst>
              <a:ext uri="{FF2B5EF4-FFF2-40B4-BE49-F238E27FC236}">
                <a16:creationId xmlns:a16="http://schemas.microsoft.com/office/drawing/2014/main" id="{9B7C5F88-9F87-461E-9D16-59CD3962A22F}"/>
              </a:ext>
            </a:extLst>
          </p:cNvPr>
          <p:cNvSpPr>
            <a:spLocks noGrp="1"/>
          </p:cNvSpPr>
          <p:nvPr>
            <p:ph type="title" hasCustomPrompt="1"/>
          </p:nvPr>
        </p:nvSpPr>
        <p:spPr>
          <a:xfrm>
            <a:off x="838202" y="295334"/>
            <a:ext cx="10515600" cy="1325563"/>
          </a:xfrm>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8" name="Slide Number Placeholder 7">
            <a:extLst>
              <a:ext uri="{FF2B5EF4-FFF2-40B4-BE49-F238E27FC236}">
                <a16:creationId xmlns:a16="http://schemas.microsoft.com/office/drawing/2014/main" id="{36EB890B-0B7A-420A-812B-1CAF39C26880}"/>
              </a:ext>
            </a:extLst>
          </p:cNvPr>
          <p:cNvSpPr>
            <a:spLocks noGrp="1"/>
          </p:cNvSpPr>
          <p:nvPr>
            <p:ph type="sldNum" sz="quarter" idx="11"/>
          </p:nvPr>
        </p:nvSpPr>
        <p:spPr/>
        <p:txBody>
          <a:bodyPr/>
          <a:lstStyle/>
          <a:p>
            <a:fld id="{1C97C5FE-EAAB-4B0D-9845-9B0C19A6F892}" type="slidenum">
              <a:rPr lang="en-US" smtClean="0"/>
              <a:pPr/>
              <a:t>‹#›</a:t>
            </a:fld>
            <a:endParaRPr lang="en-US" dirty="0"/>
          </a:p>
        </p:txBody>
      </p:sp>
      <p:sp>
        <p:nvSpPr>
          <p:cNvPr id="10" name="Text Placeholder 9">
            <a:extLst>
              <a:ext uri="{FF2B5EF4-FFF2-40B4-BE49-F238E27FC236}">
                <a16:creationId xmlns:a16="http://schemas.microsoft.com/office/drawing/2014/main" id="{A82E9C9A-3610-4232-8D48-A2FE485432CD}"/>
              </a:ext>
            </a:extLst>
          </p:cNvPr>
          <p:cNvSpPr>
            <a:spLocks noGrp="1"/>
          </p:cNvSpPr>
          <p:nvPr>
            <p:ph type="body" sz="quarter" idx="12"/>
          </p:nvPr>
        </p:nvSpPr>
        <p:spPr>
          <a:xfrm>
            <a:off x="838200" y="6176964"/>
            <a:ext cx="5257801" cy="541337"/>
          </a:xfrm>
        </p:spPr>
        <p:txBody>
          <a:bodyPr anchor="b">
            <a:noAutofit/>
          </a:bodyPr>
          <a:lstStyle>
            <a:lvl1pPr marL="0" indent="0">
              <a:buNone/>
              <a:defRPr sz="1200">
                <a:solidFill>
                  <a:schemeClr val="tx1">
                    <a:lumMod val="50000"/>
                  </a:schemeClr>
                </a:solidFill>
              </a:defRPr>
            </a:lvl1pPr>
            <a:lvl2pPr marL="457206" indent="0">
              <a:buNone/>
              <a:defRPr sz="1200"/>
            </a:lvl2pPr>
            <a:lvl3pPr marL="914411" indent="0">
              <a:buNone/>
              <a:defRPr sz="1200"/>
            </a:lvl3pPr>
            <a:lvl4pPr marL="1371617" indent="0">
              <a:buNone/>
              <a:defRPr sz="1200"/>
            </a:lvl4pPr>
            <a:lvl5pPr marL="1828823" indent="0">
              <a:buNone/>
              <a:defRPr sz="1200"/>
            </a:lvl5pPr>
          </a:lstStyle>
          <a:p>
            <a:pPr lvl="0"/>
            <a:r>
              <a:rPr lang="en-US" dirty="0"/>
              <a:t>Click to edit Master text styles</a:t>
            </a:r>
          </a:p>
        </p:txBody>
      </p:sp>
      <p:pic>
        <p:nvPicPr>
          <p:cNvPr id="14" name="Graphic 13" descr="Badge 6 with solid fill">
            <a:extLst>
              <a:ext uri="{FF2B5EF4-FFF2-40B4-BE49-F238E27FC236}">
                <a16:creationId xmlns:a16="http://schemas.microsoft.com/office/drawing/2014/main" id="{470F2841-B0CC-41DA-8FAB-267381961B70}"/>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66645" y="3909967"/>
            <a:ext cx="423819" cy="423819"/>
          </a:xfrm>
          <a:prstGeom prst="rect">
            <a:avLst/>
          </a:prstGeom>
        </p:spPr>
      </p:pic>
      <p:pic>
        <p:nvPicPr>
          <p:cNvPr id="15" name="Graphic 14" descr="Badge 1 with solid fill">
            <a:extLst>
              <a:ext uri="{FF2B5EF4-FFF2-40B4-BE49-F238E27FC236}">
                <a16:creationId xmlns:a16="http://schemas.microsoft.com/office/drawing/2014/main" id="{172863AC-07AE-4D8A-A3B1-CD134449B3E4}"/>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7618" y="1800282"/>
            <a:ext cx="423819" cy="423819"/>
          </a:xfrm>
          <a:prstGeom prst="rect">
            <a:avLst/>
          </a:prstGeom>
        </p:spPr>
      </p:pic>
      <p:pic>
        <p:nvPicPr>
          <p:cNvPr id="16" name="Graphic 15" descr="Badge with solid fill">
            <a:extLst>
              <a:ext uri="{FF2B5EF4-FFF2-40B4-BE49-F238E27FC236}">
                <a16:creationId xmlns:a16="http://schemas.microsoft.com/office/drawing/2014/main" id="{02D116A2-3EE9-4ABD-BAB5-67D0B1779888}"/>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47141" y="1800282"/>
            <a:ext cx="423819" cy="423819"/>
          </a:xfrm>
          <a:prstGeom prst="rect">
            <a:avLst/>
          </a:prstGeom>
        </p:spPr>
      </p:pic>
      <p:pic>
        <p:nvPicPr>
          <p:cNvPr id="17" name="Graphic 16" descr="Badge 3 with solid fill">
            <a:extLst>
              <a:ext uri="{FF2B5EF4-FFF2-40B4-BE49-F238E27FC236}">
                <a16:creationId xmlns:a16="http://schemas.microsoft.com/office/drawing/2014/main" id="{F09FF110-59DA-4D50-B3F8-B01CCE209C3B}"/>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66645" y="1800282"/>
            <a:ext cx="423819" cy="423819"/>
          </a:xfrm>
          <a:prstGeom prst="rect">
            <a:avLst/>
          </a:prstGeom>
        </p:spPr>
      </p:pic>
      <p:pic>
        <p:nvPicPr>
          <p:cNvPr id="18" name="Graphic 17" descr="Badge 5 with solid fill">
            <a:extLst>
              <a:ext uri="{FF2B5EF4-FFF2-40B4-BE49-F238E27FC236}">
                <a16:creationId xmlns:a16="http://schemas.microsoft.com/office/drawing/2014/main" id="{A4F3583E-82D5-4230-8F59-37C1BE0D1945}"/>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47141" y="3909967"/>
            <a:ext cx="423819" cy="423819"/>
          </a:xfrm>
          <a:prstGeom prst="rect">
            <a:avLst/>
          </a:prstGeom>
        </p:spPr>
      </p:pic>
      <p:pic>
        <p:nvPicPr>
          <p:cNvPr id="19" name="Graphic 18" descr="Badge 4 with solid fill">
            <a:extLst>
              <a:ext uri="{FF2B5EF4-FFF2-40B4-BE49-F238E27FC236}">
                <a16:creationId xmlns:a16="http://schemas.microsoft.com/office/drawing/2014/main" id="{5BD67A39-C562-4210-989C-99484F84DEDA}"/>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618" y="3909967"/>
            <a:ext cx="423819" cy="423819"/>
          </a:xfrm>
          <a:prstGeom prst="rect">
            <a:avLst/>
          </a:prstGeom>
        </p:spPr>
      </p:pic>
    </p:spTree>
    <p:custDataLst>
      <p:tags r:id="rId1"/>
    </p:custDataLst>
    <p:extLst>
      <p:ext uri="{BB962C8B-B14F-4D97-AF65-F5344CB8AC3E}">
        <p14:creationId xmlns:p14="http://schemas.microsoft.com/office/powerpoint/2010/main" val="4210355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nodePh="1">
                                  <p:stCondLst>
                                    <p:cond delay="0"/>
                                  </p:stCondLst>
                                  <p:endCondLst>
                                    <p:cond evt="begin" delay="0">
                                      <p:tn val="7"/>
                                    </p:cond>
                                  </p:end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nodePh="1">
                                  <p:stCondLst>
                                    <p:cond delay="0"/>
                                  </p:stCondLst>
                                  <p:endCondLst>
                                    <p:cond evt="begin" delay="0">
                                      <p:tn val="13"/>
                                    </p:cond>
                                  </p:end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nodePh="1">
                                  <p:stCondLst>
                                    <p:cond delay="0"/>
                                  </p:stCondLst>
                                  <p:endCondLst>
                                    <p:cond evt="begin" delay="0">
                                      <p:tn val="19"/>
                                    </p:cond>
                                  </p:end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nodePh="1">
                                  <p:stCondLst>
                                    <p:cond delay="0"/>
                                  </p:stCondLst>
                                  <p:endCondLst>
                                    <p:cond evt="begin" delay="0">
                                      <p:tn val="25"/>
                                    </p:cond>
                                  </p:end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nodePh="1">
                                  <p:stCondLst>
                                    <p:cond delay="0"/>
                                  </p:stCondLst>
                                  <p:endCondLst>
                                    <p:cond evt="begin" delay="0">
                                      <p:tn val="31"/>
                                    </p:cond>
                                  </p:end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4" grpId="0"/>
      <p:bldP spid="25" grpId="0"/>
      <p:bldP spid="26"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88A2D-A77E-49F9-A310-36092B575EE5}"/>
              </a:ext>
            </a:extLst>
          </p:cNvPr>
          <p:cNvSpPr>
            <a:spLocks noGrp="1"/>
          </p:cNvSpPr>
          <p:nvPr>
            <p:ph type="title" hasCustomPrompt="1"/>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CF573CD-7B97-4C23-93B4-9393F7EDA806}"/>
              </a:ext>
            </a:extLst>
          </p:cNvPr>
          <p:cNvSpPr>
            <a:spLocks noGrp="1"/>
          </p:cNvSpPr>
          <p:nvPr>
            <p:ph sz="half" idx="1"/>
          </p:nvPr>
        </p:nvSpPr>
        <p:spPr>
          <a:xfrm>
            <a:off x="838201" y="1825625"/>
            <a:ext cx="5181600" cy="4351338"/>
          </a:xfrm>
        </p:spPr>
        <p:txBody>
          <a:bodyPr>
            <a:noAutofit/>
          </a:bodyPr>
          <a:lstStyle/>
          <a:p>
            <a:pPr lvl="0"/>
            <a:r>
              <a:rPr lang="en-US" dirty="0"/>
              <a:t>Click to edit Master text styles</a:t>
            </a:r>
          </a:p>
          <a:p>
            <a:pPr lvl="1"/>
            <a:r>
              <a:rPr lang="en-US" dirty="0"/>
              <a:t>First level</a:t>
            </a:r>
          </a:p>
          <a:p>
            <a:pPr lvl="2"/>
            <a:r>
              <a:rPr lang="en-US" dirty="0"/>
              <a:t>Second level</a:t>
            </a:r>
          </a:p>
          <a:p>
            <a:pPr lvl="3"/>
            <a:r>
              <a:rPr lang="en-US" dirty="0"/>
              <a:t>Third</a:t>
            </a:r>
          </a:p>
        </p:txBody>
      </p:sp>
      <p:sp>
        <p:nvSpPr>
          <p:cNvPr id="4" name="Content Placeholder 3">
            <a:extLst>
              <a:ext uri="{FF2B5EF4-FFF2-40B4-BE49-F238E27FC236}">
                <a16:creationId xmlns:a16="http://schemas.microsoft.com/office/drawing/2014/main" id="{F2CD6E24-414B-4666-9330-435A6AD6FC61}"/>
              </a:ext>
            </a:extLst>
          </p:cNvPr>
          <p:cNvSpPr>
            <a:spLocks noGrp="1"/>
          </p:cNvSpPr>
          <p:nvPr>
            <p:ph sz="half" idx="2"/>
          </p:nvPr>
        </p:nvSpPr>
        <p:spPr>
          <a:xfrm>
            <a:off x="6172201" y="1825625"/>
            <a:ext cx="5181600" cy="4351338"/>
          </a:xfrm>
        </p:spPr>
        <p:txBody>
          <a:bodyPr>
            <a:noAutofit/>
          </a:bodyPr>
          <a:lstStyle/>
          <a:p>
            <a:pPr lvl="0"/>
            <a:r>
              <a:rPr lang="en-US" dirty="0"/>
              <a:t>Click to edit Master text styles</a:t>
            </a:r>
          </a:p>
          <a:p>
            <a:pPr lvl="1"/>
            <a:r>
              <a:rPr lang="en-US" dirty="0"/>
              <a:t>First level</a:t>
            </a:r>
          </a:p>
          <a:p>
            <a:pPr lvl="2"/>
            <a:r>
              <a:rPr lang="en-US" dirty="0"/>
              <a:t>Second level</a:t>
            </a:r>
          </a:p>
          <a:p>
            <a:pPr lvl="3"/>
            <a:r>
              <a:rPr lang="en-US" dirty="0"/>
              <a:t>Third</a:t>
            </a:r>
          </a:p>
        </p:txBody>
      </p:sp>
      <p:sp>
        <p:nvSpPr>
          <p:cNvPr id="11" name="Slide Number Placeholder 10">
            <a:extLst>
              <a:ext uri="{FF2B5EF4-FFF2-40B4-BE49-F238E27FC236}">
                <a16:creationId xmlns:a16="http://schemas.microsoft.com/office/drawing/2014/main" id="{763B3B77-8B0B-4E15-95BE-CEF167116C04}"/>
              </a:ext>
            </a:extLst>
          </p:cNvPr>
          <p:cNvSpPr>
            <a:spLocks noGrp="1"/>
          </p:cNvSpPr>
          <p:nvPr>
            <p:ph type="sldNum" sz="quarter" idx="11"/>
          </p:nvPr>
        </p:nvSpPr>
        <p:spPr/>
        <p:txBody>
          <a:bodyPr/>
          <a:lstStyle/>
          <a:p>
            <a:fld id="{1C97C5FE-EAAB-4B0D-9845-9B0C19A6F892}" type="slidenum">
              <a:rPr lang="en-US" smtClean="0"/>
              <a:pPr/>
              <a:t>‹#›</a:t>
            </a:fld>
            <a:endParaRPr lang="en-US" dirty="0"/>
          </a:p>
        </p:txBody>
      </p:sp>
      <p:sp>
        <p:nvSpPr>
          <p:cNvPr id="12" name="Text Placeholder 9">
            <a:extLst>
              <a:ext uri="{FF2B5EF4-FFF2-40B4-BE49-F238E27FC236}">
                <a16:creationId xmlns:a16="http://schemas.microsoft.com/office/drawing/2014/main" id="{49FE6C45-7C95-4F76-A12E-7CCBEBF520B8}"/>
              </a:ext>
            </a:extLst>
          </p:cNvPr>
          <p:cNvSpPr>
            <a:spLocks noGrp="1"/>
          </p:cNvSpPr>
          <p:nvPr>
            <p:ph type="body" sz="quarter" idx="12"/>
          </p:nvPr>
        </p:nvSpPr>
        <p:spPr>
          <a:xfrm>
            <a:off x="838200" y="6176964"/>
            <a:ext cx="5257801" cy="541337"/>
          </a:xfrm>
        </p:spPr>
        <p:txBody>
          <a:bodyPr anchor="b">
            <a:noAutofit/>
          </a:bodyPr>
          <a:lstStyle>
            <a:lvl1pPr marL="0" indent="0">
              <a:buNone/>
              <a:defRPr sz="1200">
                <a:solidFill>
                  <a:schemeClr val="tx1">
                    <a:lumMod val="50000"/>
                  </a:schemeClr>
                </a:solidFill>
              </a:defRPr>
            </a:lvl1pPr>
            <a:lvl2pPr marL="457206" indent="0">
              <a:buNone/>
              <a:defRPr sz="1200"/>
            </a:lvl2pPr>
            <a:lvl3pPr marL="914411" indent="0">
              <a:buNone/>
              <a:defRPr sz="1200"/>
            </a:lvl3pPr>
            <a:lvl4pPr marL="1371617" indent="0">
              <a:buNone/>
              <a:defRPr sz="1200"/>
            </a:lvl4pPr>
            <a:lvl5pPr marL="1828823" indent="0">
              <a:buNone/>
              <a:defRPr sz="1200"/>
            </a:lvl5pPr>
          </a:lstStyle>
          <a:p>
            <a:pPr lvl="0"/>
            <a:r>
              <a:rPr lang="en-US" dirty="0"/>
              <a:t>Click to edit Master text styles</a:t>
            </a:r>
          </a:p>
        </p:txBody>
      </p:sp>
    </p:spTree>
    <p:custDataLst>
      <p:tags r:id="rId1"/>
    </p:custDataLst>
    <p:extLst>
      <p:ext uri="{BB962C8B-B14F-4D97-AF65-F5344CB8AC3E}">
        <p14:creationId xmlns:p14="http://schemas.microsoft.com/office/powerpoint/2010/main" val="197587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 Call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45FAE22-0F09-4124-AA37-973A311F4769}"/>
              </a:ext>
            </a:extLst>
          </p:cNvPr>
          <p:cNvSpPr/>
          <p:nvPr userDrawn="1"/>
        </p:nvSpPr>
        <p:spPr>
          <a:xfrm>
            <a:off x="7494307" y="1825625"/>
            <a:ext cx="3859492" cy="4150970"/>
          </a:xfrm>
          <a:prstGeom prst="rect">
            <a:avLst/>
          </a:prstGeom>
          <a:solidFill>
            <a:schemeClr val="accent1"/>
          </a:solidFill>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800"/>
          </a:p>
        </p:txBody>
      </p:sp>
      <p:sp>
        <p:nvSpPr>
          <p:cNvPr id="4" name="Content Placeholder 3">
            <a:extLst>
              <a:ext uri="{FF2B5EF4-FFF2-40B4-BE49-F238E27FC236}">
                <a16:creationId xmlns:a16="http://schemas.microsoft.com/office/drawing/2014/main" id="{F2CD6E24-414B-4666-9330-435A6AD6FC61}"/>
              </a:ext>
            </a:extLst>
          </p:cNvPr>
          <p:cNvSpPr>
            <a:spLocks noGrp="1"/>
          </p:cNvSpPr>
          <p:nvPr>
            <p:ph sz="half" idx="2"/>
          </p:nvPr>
        </p:nvSpPr>
        <p:spPr>
          <a:xfrm>
            <a:off x="7692274" y="2073898"/>
            <a:ext cx="3403076" cy="3676454"/>
          </a:xfrm>
        </p:spPr>
        <p:txBody>
          <a:bodyPr>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First level</a:t>
            </a:r>
          </a:p>
          <a:p>
            <a:pPr lvl="2"/>
            <a:r>
              <a:rPr lang="en-US" dirty="0"/>
              <a:t>Second level</a:t>
            </a:r>
          </a:p>
          <a:p>
            <a:pPr lvl="3"/>
            <a:r>
              <a:rPr lang="en-US" dirty="0"/>
              <a:t>Third</a:t>
            </a:r>
          </a:p>
        </p:txBody>
      </p:sp>
      <p:sp>
        <p:nvSpPr>
          <p:cNvPr id="2" name="Title 1">
            <a:extLst>
              <a:ext uri="{FF2B5EF4-FFF2-40B4-BE49-F238E27FC236}">
                <a16:creationId xmlns:a16="http://schemas.microsoft.com/office/drawing/2014/main" id="{FE188A2D-A77E-49F9-A310-36092B575EE5}"/>
              </a:ext>
            </a:extLst>
          </p:cNvPr>
          <p:cNvSpPr>
            <a:spLocks noGrp="1"/>
          </p:cNvSpPr>
          <p:nvPr>
            <p:ph type="title" hasCustomPrompt="1"/>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CF573CD-7B97-4C23-93B4-9393F7EDA806}"/>
              </a:ext>
            </a:extLst>
          </p:cNvPr>
          <p:cNvSpPr>
            <a:spLocks noGrp="1"/>
          </p:cNvSpPr>
          <p:nvPr>
            <p:ph sz="half" idx="1"/>
          </p:nvPr>
        </p:nvSpPr>
        <p:spPr>
          <a:xfrm>
            <a:off x="838202" y="1825625"/>
            <a:ext cx="6524133" cy="4351338"/>
          </a:xfrm>
        </p:spPr>
        <p:txBody>
          <a:bodyPr>
            <a:noAutofit/>
          </a:bodyPr>
          <a:lstStyle/>
          <a:p>
            <a:pPr lvl="0"/>
            <a:r>
              <a:rPr lang="en-US" dirty="0"/>
              <a:t>Click to edit Master text styles</a:t>
            </a:r>
          </a:p>
          <a:p>
            <a:pPr lvl="1"/>
            <a:r>
              <a:rPr lang="en-US" dirty="0"/>
              <a:t>First level</a:t>
            </a:r>
          </a:p>
          <a:p>
            <a:pPr lvl="2"/>
            <a:r>
              <a:rPr lang="en-US" dirty="0"/>
              <a:t>Second level</a:t>
            </a:r>
          </a:p>
          <a:p>
            <a:pPr lvl="3"/>
            <a:r>
              <a:rPr lang="en-US" dirty="0"/>
              <a:t>Third</a:t>
            </a:r>
          </a:p>
        </p:txBody>
      </p:sp>
      <p:sp>
        <p:nvSpPr>
          <p:cNvPr id="11" name="Slide Number Placeholder 10">
            <a:extLst>
              <a:ext uri="{FF2B5EF4-FFF2-40B4-BE49-F238E27FC236}">
                <a16:creationId xmlns:a16="http://schemas.microsoft.com/office/drawing/2014/main" id="{763B3B77-8B0B-4E15-95BE-CEF167116C04}"/>
              </a:ext>
            </a:extLst>
          </p:cNvPr>
          <p:cNvSpPr>
            <a:spLocks noGrp="1"/>
          </p:cNvSpPr>
          <p:nvPr>
            <p:ph type="sldNum" sz="quarter" idx="11"/>
          </p:nvPr>
        </p:nvSpPr>
        <p:spPr/>
        <p:txBody>
          <a:bodyPr/>
          <a:lstStyle/>
          <a:p>
            <a:fld id="{1C97C5FE-EAAB-4B0D-9845-9B0C19A6F892}" type="slidenum">
              <a:rPr lang="en-US" smtClean="0"/>
              <a:pPr/>
              <a:t>‹#›</a:t>
            </a:fld>
            <a:endParaRPr lang="en-US" dirty="0"/>
          </a:p>
        </p:txBody>
      </p:sp>
      <p:sp>
        <p:nvSpPr>
          <p:cNvPr id="12" name="Text Placeholder 9">
            <a:extLst>
              <a:ext uri="{FF2B5EF4-FFF2-40B4-BE49-F238E27FC236}">
                <a16:creationId xmlns:a16="http://schemas.microsoft.com/office/drawing/2014/main" id="{49FE6C45-7C95-4F76-A12E-7CCBEBF520B8}"/>
              </a:ext>
            </a:extLst>
          </p:cNvPr>
          <p:cNvSpPr>
            <a:spLocks noGrp="1"/>
          </p:cNvSpPr>
          <p:nvPr>
            <p:ph type="body" sz="quarter" idx="12"/>
          </p:nvPr>
        </p:nvSpPr>
        <p:spPr>
          <a:xfrm>
            <a:off x="838200" y="6176964"/>
            <a:ext cx="5257801" cy="541337"/>
          </a:xfrm>
        </p:spPr>
        <p:txBody>
          <a:bodyPr anchor="b">
            <a:noAutofit/>
          </a:bodyPr>
          <a:lstStyle>
            <a:lvl1pPr marL="0" indent="0">
              <a:buNone/>
              <a:defRPr sz="1200">
                <a:solidFill>
                  <a:schemeClr val="tx1">
                    <a:lumMod val="50000"/>
                  </a:schemeClr>
                </a:solidFill>
              </a:defRPr>
            </a:lvl1pPr>
            <a:lvl2pPr marL="457206" indent="0">
              <a:buNone/>
              <a:defRPr sz="1200"/>
            </a:lvl2pPr>
            <a:lvl3pPr marL="914411" indent="0">
              <a:buNone/>
              <a:defRPr sz="1200"/>
            </a:lvl3pPr>
            <a:lvl4pPr marL="1371617" indent="0">
              <a:buNone/>
              <a:defRPr sz="1200"/>
            </a:lvl4pPr>
            <a:lvl5pPr marL="1828823" indent="0">
              <a:buNone/>
              <a:defRPr sz="1200"/>
            </a:lvl5pPr>
          </a:lstStyle>
          <a:p>
            <a:pPr lvl="0"/>
            <a:r>
              <a:rPr lang="en-US" dirty="0"/>
              <a:t>Click to edit Master text styles</a:t>
            </a:r>
          </a:p>
        </p:txBody>
      </p:sp>
    </p:spTree>
    <p:custDataLst>
      <p:tags r:id="rId1"/>
    </p:custDataLst>
    <p:extLst>
      <p:ext uri="{BB962C8B-B14F-4D97-AF65-F5344CB8AC3E}">
        <p14:creationId xmlns:p14="http://schemas.microsoft.com/office/powerpoint/2010/main" val="2442082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w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859B6-4BB9-443E-8435-5FF2514A2EA4}"/>
              </a:ext>
            </a:extLst>
          </p:cNvPr>
          <p:cNvSpPr>
            <a:spLocks noGrp="1"/>
          </p:cNvSpPr>
          <p:nvPr>
            <p:ph type="title" hasCustomPrompt="1"/>
          </p:nvPr>
        </p:nvSpPr>
        <p:spPr>
          <a:xfrm>
            <a:off x="839789" y="365125"/>
            <a:ext cx="10515600" cy="1325563"/>
          </a:xfrm>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DCB42B21-410E-4ED7-A95D-28664E36284E}"/>
              </a:ext>
            </a:extLst>
          </p:cNvPr>
          <p:cNvSpPr>
            <a:spLocks noGrp="1"/>
          </p:cNvSpPr>
          <p:nvPr>
            <p:ph sz="half" idx="2"/>
          </p:nvPr>
        </p:nvSpPr>
        <p:spPr>
          <a:xfrm>
            <a:off x="836611" y="2501170"/>
            <a:ext cx="5157787" cy="3684588"/>
          </a:xfrm>
        </p:spPr>
        <p:txBody>
          <a:bodyPr>
            <a:noAutofit/>
          </a:bodyPr>
          <a:lstStyle/>
          <a:p>
            <a:pPr lvl="0"/>
            <a:r>
              <a:rPr lang="en-US" dirty="0"/>
              <a:t>Click to edit Master text styles</a:t>
            </a:r>
          </a:p>
          <a:p>
            <a:pPr lvl="1"/>
            <a:r>
              <a:rPr lang="en-US" dirty="0"/>
              <a:t>First level</a:t>
            </a:r>
          </a:p>
          <a:p>
            <a:pPr lvl="2"/>
            <a:r>
              <a:rPr lang="en-US" dirty="0"/>
              <a:t>Second level</a:t>
            </a:r>
          </a:p>
          <a:p>
            <a:pPr lvl="3"/>
            <a:r>
              <a:rPr lang="en-US" dirty="0"/>
              <a:t>Third</a:t>
            </a:r>
          </a:p>
        </p:txBody>
      </p:sp>
      <p:sp>
        <p:nvSpPr>
          <p:cNvPr id="6" name="Content Placeholder 5">
            <a:extLst>
              <a:ext uri="{FF2B5EF4-FFF2-40B4-BE49-F238E27FC236}">
                <a16:creationId xmlns:a16="http://schemas.microsoft.com/office/drawing/2014/main" id="{6F66693E-FB89-4E23-875F-A6807899E5A4}"/>
              </a:ext>
            </a:extLst>
          </p:cNvPr>
          <p:cNvSpPr>
            <a:spLocks noGrp="1"/>
          </p:cNvSpPr>
          <p:nvPr>
            <p:ph sz="quarter" idx="4"/>
          </p:nvPr>
        </p:nvSpPr>
        <p:spPr>
          <a:xfrm>
            <a:off x="6172202" y="2505076"/>
            <a:ext cx="5183188" cy="3684588"/>
          </a:xfrm>
        </p:spPr>
        <p:txBody>
          <a:bodyPr>
            <a:noAutofit/>
          </a:bodyPr>
          <a:lstStyle/>
          <a:p>
            <a:pPr lvl="0"/>
            <a:r>
              <a:rPr lang="en-US" dirty="0"/>
              <a:t>Click to edit Master text styles</a:t>
            </a:r>
          </a:p>
          <a:p>
            <a:pPr lvl="1"/>
            <a:r>
              <a:rPr lang="en-US" dirty="0"/>
              <a:t>First level</a:t>
            </a:r>
          </a:p>
          <a:p>
            <a:pPr lvl="2"/>
            <a:r>
              <a:rPr lang="en-US" dirty="0"/>
              <a:t>Second level</a:t>
            </a:r>
          </a:p>
          <a:p>
            <a:pPr lvl="3"/>
            <a:r>
              <a:rPr lang="en-US" dirty="0"/>
              <a:t>Third</a:t>
            </a:r>
          </a:p>
        </p:txBody>
      </p:sp>
      <p:sp>
        <p:nvSpPr>
          <p:cNvPr id="13" name="Slide Number Placeholder 12">
            <a:extLst>
              <a:ext uri="{FF2B5EF4-FFF2-40B4-BE49-F238E27FC236}">
                <a16:creationId xmlns:a16="http://schemas.microsoft.com/office/drawing/2014/main" id="{0F89DAD1-FBEF-4427-8A13-607A13DE55E0}"/>
              </a:ext>
            </a:extLst>
          </p:cNvPr>
          <p:cNvSpPr>
            <a:spLocks noGrp="1"/>
          </p:cNvSpPr>
          <p:nvPr>
            <p:ph type="sldNum" sz="quarter" idx="11"/>
          </p:nvPr>
        </p:nvSpPr>
        <p:spPr/>
        <p:txBody>
          <a:bodyPr/>
          <a:lstStyle/>
          <a:p>
            <a:fld id="{1C97C5FE-EAAB-4B0D-9845-9B0C19A6F892}" type="slidenum">
              <a:rPr lang="en-US" smtClean="0"/>
              <a:pPr/>
              <a:t>‹#›</a:t>
            </a:fld>
            <a:endParaRPr lang="en-US" dirty="0"/>
          </a:p>
        </p:txBody>
      </p:sp>
      <p:sp>
        <p:nvSpPr>
          <p:cNvPr id="14" name="Text Placeholder 9">
            <a:extLst>
              <a:ext uri="{FF2B5EF4-FFF2-40B4-BE49-F238E27FC236}">
                <a16:creationId xmlns:a16="http://schemas.microsoft.com/office/drawing/2014/main" id="{EC6844FE-57F2-436B-8575-50A0530212E5}"/>
              </a:ext>
            </a:extLst>
          </p:cNvPr>
          <p:cNvSpPr>
            <a:spLocks noGrp="1"/>
          </p:cNvSpPr>
          <p:nvPr>
            <p:ph type="body" sz="quarter" idx="12"/>
          </p:nvPr>
        </p:nvSpPr>
        <p:spPr>
          <a:xfrm>
            <a:off x="838200" y="6176964"/>
            <a:ext cx="5257801" cy="541337"/>
          </a:xfrm>
        </p:spPr>
        <p:txBody>
          <a:bodyPr anchor="b">
            <a:noAutofit/>
          </a:bodyPr>
          <a:lstStyle>
            <a:lvl1pPr marL="0" indent="0">
              <a:buNone/>
              <a:defRPr sz="1200">
                <a:solidFill>
                  <a:schemeClr val="tx1">
                    <a:lumMod val="50000"/>
                  </a:schemeClr>
                </a:solidFill>
              </a:defRPr>
            </a:lvl1pPr>
            <a:lvl2pPr marL="457206" indent="0">
              <a:buNone/>
              <a:defRPr sz="1200"/>
            </a:lvl2pPr>
            <a:lvl3pPr marL="914411" indent="0">
              <a:buNone/>
              <a:defRPr sz="1200"/>
            </a:lvl3pPr>
            <a:lvl4pPr marL="1371617" indent="0">
              <a:buNone/>
              <a:defRPr sz="1200"/>
            </a:lvl4pPr>
            <a:lvl5pPr marL="1828823" indent="0">
              <a:buNone/>
              <a:defRPr sz="1200"/>
            </a:lvl5pPr>
          </a:lstStyle>
          <a:p>
            <a:pPr lvl="0"/>
            <a:r>
              <a:rPr lang="en-US" dirty="0"/>
              <a:t>Click to edit Master text styles</a:t>
            </a:r>
          </a:p>
        </p:txBody>
      </p:sp>
      <p:sp>
        <p:nvSpPr>
          <p:cNvPr id="16" name="Text Placeholder 15">
            <a:extLst>
              <a:ext uri="{FF2B5EF4-FFF2-40B4-BE49-F238E27FC236}">
                <a16:creationId xmlns:a16="http://schemas.microsoft.com/office/drawing/2014/main" id="{E5F80CAB-75A1-4094-B904-98EBEC514A2D}"/>
              </a:ext>
            </a:extLst>
          </p:cNvPr>
          <p:cNvSpPr>
            <a:spLocks noGrp="1"/>
          </p:cNvSpPr>
          <p:nvPr>
            <p:ph type="body" sz="quarter" idx="13"/>
          </p:nvPr>
        </p:nvSpPr>
        <p:spPr>
          <a:xfrm>
            <a:off x="836614" y="1701801"/>
            <a:ext cx="5157787" cy="782637"/>
          </a:xfrm>
        </p:spPr>
        <p:txBody>
          <a:bodyPr>
            <a:noAutofit/>
          </a:bodyPr>
          <a:lstStyle>
            <a:lvl1pPr marL="0" indent="0">
              <a:buNone/>
              <a:defRPr b="1"/>
            </a:lvl1pPr>
          </a:lstStyle>
          <a:p>
            <a:pPr lvl="0"/>
            <a:r>
              <a:rPr lang="en-US" dirty="0"/>
              <a:t>Click to edit Master text styles</a:t>
            </a:r>
          </a:p>
        </p:txBody>
      </p:sp>
      <p:sp>
        <p:nvSpPr>
          <p:cNvPr id="17" name="Text Placeholder 15">
            <a:extLst>
              <a:ext uri="{FF2B5EF4-FFF2-40B4-BE49-F238E27FC236}">
                <a16:creationId xmlns:a16="http://schemas.microsoft.com/office/drawing/2014/main" id="{AECB045D-FF31-473E-8D55-CD9220846AFE}"/>
              </a:ext>
            </a:extLst>
          </p:cNvPr>
          <p:cNvSpPr>
            <a:spLocks noGrp="1"/>
          </p:cNvSpPr>
          <p:nvPr>
            <p:ph type="body" sz="quarter" idx="14"/>
          </p:nvPr>
        </p:nvSpPr>
        <p:spPr>
          <a:xfrm>
            <a:off x="6172201" y="1701801"/>
            <a:ext cx="5183189" cy="782637"/>
          </a:xfrm>
        </p:spPr>
        <p:txBody>
          <a:bodyPr>
            <a:noAutofit/>
          </a:bodyPr>
          <a:lstStyle>
            <a:lvl1pPr marL="0" indent="0">
              <a:buNone/>
              <a:defRPr b="1"/>
            </a:lvl1pPr>
          </a:lstStyle>
          <a:p>
            <a:pPr lvl="0"/>
            <a:r>
              <a:rPr lang="en-US" dirty="0"/>
              <a:t>Click to edit Master text styles</a:t>
            </a:r>
          </a:p>
        </p:txBody>
      </p:sp>
    </p:spTree>
    <p:custDataLst>
      <p:tags r:id="rId1"/>
    </p:custDataLst>
    <p:extLst>
      <p:ext uri="{BB962C8B-B14F-4D97-AF65-F5344CB8AC3E}">
        <p14:creationId xmlns:p14="http://schemas.microsoft.com/office/powerpoint/2010/main" val="2235501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w Intr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859B6-4BB9-443E-8435-5FF2514A2EA4}"/>
              </a:ext>
            </a:extLst>
          </p:cNvPr>
          <p:cNvSpPr>
            <a:spLocks noGrp="1"/>
          </p:cNvSpPr>
          <p:nvPr>
            <p:ph type="title" hasCustomPrompt="1"/>
          </p:nvPr>
        </p:nvSpPr>
        <p:spPr>
          <a:xfrm>
            <a:off x="839789" y="365125"/>
            <a:ext cx="10515600" cy="1325563"/>
          </a:xfrm>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DCB42B21-410E-4ED7-A95D-28664E36284E}"/>
              </a:ext>
            </a:extLst>
          </p:cNvPr>
          <p:cNvSpPr>
            <a:spLocks noGrp="1"/>
          </p:cNvSpPr>
          <p:nvPr>
            <p:ph sz="half" idx="2"/>
          </p:nvPr>
        </p:nvSpPr>
        <p:spPr>
          <a:xfrm>
            <a:off x="839789" y="3032976"/>
            <a:ext cx="5157787" cy="3164567"/>
          </a:xfrm>
        </p:spPr>
        <p:txBody>
          <a:bodyPr>
            <a:noAutofit/>
          </a:bodyPr>
          <a:lstStyle>
            <a:lvl1pPr>
              <a:defRPr sz="2400"/>
            </a:lvl1pPr>
          </a:lstStyle>
          <a:p>
            <a:pPr lvl="0"/>
            <a:r>
              <a:rPr lang="en-US" dirty="0"/>
              <a:t>Click to edit Master text styles</a:t>
            </a:r>
          </a:p>
          <a:p>
            <a:pPr lvl="1"/>
            <a:r>
              <a:rPr lang="en-US" dirty="0"/>
              <a:t>First level</a:t>
            </a:r>
          </a:p>
          <a:p>
            <a:pPr lvl="2"/>
            <a:r>
              <a:rPr lang="en-US" dirty="0"/>
              <a:t>Second level</a:t>
            </a:r>
          </a:p>
          <a:p>
            <a:pPr lvl="3"/>
            <a:r>
              <a:rPr lang="en-US" dirty="0"/>
              <a:t>Third</a:t>
            </a:r>
          </a:p>
        </p:txBody>
      </p:sp>
      <p:sp>
        <p:nvSpPr>
          <p:cNvPr id="6" name="Content Placeholder 5">
            <a:extLst>
              <a:ext uri="{FF2B5EF4-FFF2-40B4-BE49-F238E27FC236}">
                <a16:creationId xmlns:a16="http://schemas.microsoft.com/office/drawing/2014/main" id="{6F66693E-FB89-4E23-875F-A6807899E5A4}"/>
              </a:ext>
            </a:extLst>
          </p:cNvPr>
          <p:cNvSpPr>
            <a:spLocks noGrp="1"/>
          </p:cNvSpPr>
          <p:nvPr>
            <p:ph sz="quarter" idx="4"/>
          </p:nvPr>
        </p:nvSpPr>
        <p:spPr>
          <a:xfrm>
            <a:off x="6172202" y="3032976"/>
            <a:ext cx="5183188" cy="3164567"/>
          </a:xfrm>
        </p:spPr>
        <p:txBody>
          <a:bodyPr>
            <a:noAutofit/>
          </a:bodyPr>
          <a:lstStyle>
            <a:lvl1pPr>
              <a:defRPr sz="2400"/>
            </a:lvl1pPr>
          </a:lstStyle>
          <a:p>
            <a:pPr lvl="0"/>
            <a:r>
              <a:rPr lang="en-US" dirty="0"/>
              <a:t>Click to edit Master text styles</a:t>
            </a:r>
          </a:p>
          <a:p>
            <a:pPr lvl="1"/>
            <a:r>
              <a:rPr lang="en-US" dirty="0"/>
              <a:t>First level</a:t>
            </a:r>
          </a:p>
          <a:p>
            <a:pPr lvl="2"/>
            <a:r>
              <a:rPr lang="en-US" dirty="0"/>
              <a:t>Second level</a:t>
            </a:r>
          </a:p>
          <a:p>
            <a:pPr lvl="3"/>
            <a:r>
              <a:rPr lang="en-US" dirty="0"/>
              <a:t>Third</a:t>
            </a:r>
          </a:p>
        </p:txBody>
      </p:sp>
      <p:sp>
        <p:nvSpPr>
          <p:cNvPr id="8" name="Text Placeholder 7">
            <a:extLst>
              <a:ext uri="{FF2B5EF4-FFF2-40B4-BE49-F238E27FC236}">
                <a16:creationId xmlns:a16="http://schemas.microsoft.com/office/drawing/2014/main" id="{C644F47F-B911-4BAA-88A8-D2DF884349FC}"/>
              </a:ext>
            </a:extLst>
          </p:cNvPr>
          <p:cNvSpPr>
            <a:spLocks noGrp="1"/>
          </p:cNvSpPr>
          <p:nvPr>
            <p:ph type="body" sz="quarter" idx="13"/>
          </p:nvPr>
        </p:nvSpPr>
        <p:spPr>
          <a:xfrm>
            <a:off x="836612" y="1693983"/>
            <a:ext cx="10518777" cy="1325563"/>
          </a:xfrm>
        </p:spPr>
        <p:txBody>
          <a:bodyPr>
            <a:noAutofit/>
          </a:bodyPr>
          <a:lstStyle>
            <a:lvl1pPr marL="0" indent="0">
              <a:buNone/>
              <a:defRPr sz="2800"/>
            </a:lvl1pPr>
            <a:lvl2pPr marL="457206" indent="0">
              <a:buNone/>
              <a:defRPr sz="2400"/>
            </a:lvl2pPr>
            <a:lvl3pPr>
              <a:defRPr sz="2400"/>
            </a:lvl3pPr>
            <a:lvl4pPr>
              <a:defRPr sz="2400"/>
            </a:lvl4pPr>
            <a:lvl5pPr>
              <a:defRPr sz="2400"/>
            </a:lvl5pPr>
          </a:lstStyle>
          <a:p>
            <a:pPr lvl="0"/>
            <a:r>
              <a:rPr lang="en-US" dirty="0"/>
              <a:t>Click to edit Master text styles</a:t>
            </a:r>
          </a:p>
        </p:txBody>
      </p:sp>
      <p:sp>
        <p:nvSpPr>
          <p:cNvPr id="15" name="Slide Number Placeholder 14">
            <a:extLst>
              <a:ext uri="{FF2B5EF4-FFF2-40B4-BE49-F238E27FC236}">
                <a16:creationId xmlns:a16="http://schemas.microsoft.com/office/drawing/2014/main" id="{E9CAE6F6-5470-4594-988C-6EB0124E8440}"/>
              </a:ext>
            </a:extLst>
          </p:cNvPr>
          <p:cNvSpPr>
            <a:spLocks noGrp="1"/>
          </p:cNvSpPr>
          <p:nvPr>
            <p:ph type="sldNum" sz="quarter" idx="15"/>
          </p:nvPr>
        </p:nvSpPr>
        <p:spPr/>
        <p:txBody>
          <a:bodyPr/>
          <a:lstStyle/>
          <a:p>
            <a:fld id="{1C97C5FE-EAAB-4B0D-9845-9B0C19A6F892}" type="slidenum">
              <a:rPr lang="en-US" smtClean="0"/>
              <a:pPr/>
              <a:t>‹#›</a:t>
            </a:fld>
            <a:endParaRPr lang="en-US" dirty="0"/>
          </a:p>
        </p:txBody>
      </p:sp>
      <p:sp>
        <p:nvSpPr>
          <p:cNvPr id="16" name="Text Placeholder 9">
            <a:extLst>
              <a:ext uri="{FF2B5EF4-FFF2-40B4-BE49-F238E27FC236}">
                <a16:creationId xmlns:a16="http://schemas.microsoft.com/office/drawing/2014/main" id="{E12EBE07-C462-4B9A-9728-C2FBB1BBB5A6}"/>
              </a:ext>
            </a:extLst>
          </p:cNvPr>
          <p:cNvSpPr>
            <a:spLocks noGrp="1"/>
          </p:cNvSpPr>
          <p:nvPr>
            <p:ph type="body" sz="quarter" idx="12"/>
          </p:nvPr>
        </p:nvSpPr>
        <p:spPr>
          <a:xfrm>
            <a:off x="838200" y="6176964"/>
            <a:ext cx="5257801" cy="541337"/>
          </a:xfrm>
        </p:spPr>
        <p:txBody>
          <a:bodyPr anchor="b">
            <a:noAutofit/>
          </a:bodyPr>
          <a:lstStyle>
            <a:lvl1pPr marL="0" indent="0">
              <a:buNone/>
              <a:defRPr sz="1200">
                <a:solidFill>
                  <a:schemeClr val="tx1">
                    <a:lumMod val="50000"/>
                  </a:schemeClr>
                </a:solidFill>
              </a:defRPr>
            </a:lvl1pPr>
            <a:lvl2pPr marL="457206" indent="0">
              <a:buNone/>
              <a:defRPr sz="1200"/>
            </a:lvl2pPr>
            <a:lvl3pPr marL="914411" indent="0">
              <a:buNone/>
              <a:defRPr sz="1200"/>
            </a:lvl3pPr>
            <a:lvl4pPr marL="1371617" indent="0">
              <a:buNone/>
              <a:defRPr sz="1200"/>
            </a:lvl4pPr>
            <a:lvl5pPr marL="1828823" indent="0">
              <a:buNone/>
              <a:defRPr sz="1200"/>
            </a:lvl5pPr>
          </a:lstStyle>
          <a:p>
            <a:pPr lvl="0"/>
            <a:r>
              <a:rPr lang="en-US" dirty="0"/>
              <a:t>Click to edit Master text styles</a:t>
            </a:r>
          </a:p>
        </p:txBody>
      </p:sp>
    </p:spTree>
    <p:custDataLst>
      <p:tags r:id="rId1"/>
    </p:custDataLst>
    <p:extLst>
      <p:ext uri="{BB962C8B-B14F-4D97-AF65-F5344CB8AC3E}">
        <p14:creationId xmlns:p14="http://schemas.microsoft.com/office/powerpoint/2010/main" val="1300136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CF0A29-DA17-41F6-9A0D-B4C11EEE6246}"/>
              </a:ext>
            </a:extLst>
          </p:cNvPr>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First level</a:t>
            </a:r>
          </a:p>
          <a:p>
            <a:pPr lvl="2"/>
            <a:r>
              <a:rPr lang="en-US" dirty="0"/>
              <a:t>Second level</a:t>
            </a:r>
          </a:p>
          <a:p>
            <a:pPr lvl="3"/>
            <a:r>
              <a:rPr lang="en-US" dirty="0"/>
              <a:t>Third</a:t>
            </a:r>
          </a:p>
          <a:p>
            <a:pPr lvl="4"/>
            <a:r>
              <a:rPr lang="en-US" dirty="0"/>
              <a:t>Fourth level</a:t>
            </a:r>
          </a:p>
        </p:txBody>
      </p:sp>
      <p:sp>
        <p:nvSpPr>
          <p:cNvPr id="2" name="Title Placeholder 1">
            <a:extLst>
              <a:ext uri="{FF2B5EF4-FFF2-40B4-BE49-F238E27FC236}">
                <a16:creationId xmlns:a16="http://schemas.microsoft.com/office/drawing/2014/main" id="{8AF0BAE3-D4D2-4A90-8303-9A2DBA597499}"/>
              </a:ext>
            </a:extLst>
          </p:cNvPr>
          <p:cNvSpPr>
            <a:spLocks noGrp="1"/>
          </p:cNvSpPr>
          <p:nvPr>
            <p:ph type="title"/>
          </p:nvPr>
        </p:nvSpPr>
        <p:spPr>
          <a:xfrm>
            <a:off x="838202" y="295334"/>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51" name="Slide Number Placeholder 5">
            <a:extLst>
              <a:ext uri="{FF2B5EF4-FFF2-40B4-BE49-F238E27FC236}">
                <a16:creationId xmlns:a16="http://schemas.microsoft.com/office/drawing/2014/main" id="{0028D1E9-E7DF-4F9F-AE31-E939DF166E07}"/>
              </a:ext>
            </a:extLst>
          </p:cNvPr>
          <p:cNvSpPr>
            <a:spLocks noGrp="1"/>
          </p:cNvSpPr>
          <p:nvPr>
            <p:ph type="sldNum" sz="quarter" idx="4"/>
          </p:nvPr>
        </p:nvSpPr>
        <p:spPr>
          <a:xfrm>
            <a:off x="9041877" y="6197543"/>
            <a:ext cx="2743200" cy="365125"/>
          </a:xfrm>
          <a:prstGeom prst="rect">
            <a:avLst/>
          </a:prstGeom>
        </p:spPr>
        <p:txBody>
          <a:bodyPr vert="horz" lIns="91440" tIns="45720" rIns="91440" bIns="45720" rtlCol="0" anchor="ctr"/>
          <a:lstStyle>
            <a:lvl1pPr algn="r">
              <a:defRPr sz="1200">
                <a:solidFill>
                  <a:schemeClr val="tx1"/>
                </a:solidFill>
                <a:latin typeface="Times New Roman" panose="02020603050405020304" pitchFamily="18" charset="0"/>
                <a:cs typeface="Times New Roman" panose="02020603050405020304" pitchFamily="18" charset="0"/>
              </a:defRPr>
            </a:lvl1pPr>
          </a:lstStyle>
          <a:p>
            <a:fld id="{1C97C5FE-EAAB-4B0D-9845-9B0C19A6F892}" type="slidenum">
              <a:rPr lang="en-US" smtClean="0"/>
              <a:pPr/>
              <a:t>‹#›</a:t>
            </a:fld>
            <a:endParaRPr lang="en-US" dirty="0"/>
          </a:p>
        </p:txBody>
      </p:sp>
    </p:spTree>
    <p:custDataLst>
      <p:tags r:id="rId17"/>
    </p:custDataLst>
    <p:extLst>
      <p:ext uri="{BB962C8B-B14F-4D97-AF65-F5344CB8AC3E}">
        <p14:creationId xmlns:p14="http://schemas.microsoft.com/office/powerpoint/2010/main" val="1119532007"/>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4" r:id="rId3"/>
    <p:sldLayoutId id="2147483650" r:id="rId4"/>
    <p:sldLayoutId id="2147483677" r:id="rId5"/>
    <p:sldLayoutId id="2147483652" r:id="rId6"/>
    <p:sldLayoutId id="2147483678" r:id="rId7"/>
    <p:sldLayoutId id="2147483653" r:id="rId8"/>
    <p:sldLayoutId id="2147483660" r:id="rId9"/>
    <p:sldLayoutId id="2147483661" r:id="rId10"/>
    <p:sldLayoutId id="2147483655" r:id="rId11"/>
    <p:sldLayoutId id="2147483656" r:id="rId12"/>
    <p:sldLayoutId id="2147483657" r:id="rId13"/>
    <p:sldLayoutId id="2147483658" r:id="rId14"/>
    <p:sldLayoutId id="2147483659" r:id="rId15"/>
  </p:sldLayoutIdLst>
  <p:hf hdr="0" ftr="0" dt="0"/>
  <p:txStyles>
    <p:titleStyle>
      <a:lvl1pPr algn="l" defTabSz="914411" rtl="0" eaLnBrk="1" latinLnBrk="0" hangingPunct="1">
        <a:lnSpc>
          <a:spcPct val="90000"/>
        </a:lnSpc>
        <a:spcBef>
          <a:spcPct val="0"/>
        </a:spcBef>
        <a:buNone/>
        <a:defRPr sz="4400" kern="1200">
          <a:solidFill>
            <a:schemeClr val="accent1"/>
          </a:solidFill>
          <a:latin typeface="Times New Roman" panose="02020603050405020304" pitchFamily="18" charset="0"/>
          <a:ea typeface="+mj-ea"/>
          <a:cs typeface="Times New Roman" panose="02020603050405020304" pitchFamily="18" charset="0"/>
        </a:defRPr>
      </a:lvl1pPr>
    </p:titleStyle>
    <p:bodyStyle>
      <a:lvl1pPr marL="0" indent="0" algn="l" defTabSz="914411" rtl="0" eaLnBrk="1" latinLnBrk="0" hangingPunct="1">
        <a:lnSpc>
          <a:spcPct val="90000"/>
        </a:lnSpc>
        <a:spcBef>
          <a:spcPts val="1000"/>
        </a:spcBef>
        <a:spcAft>
          <a:spcPts val="600"/>
        </a:spcAft>
        <a:buFont typeface="Arial" panose="020B0604020202020204" pitchFamily="34" charset="0"/>
        <a:buNone/>
        <a:defRPr sz="2800" kern="1200">
          <a:solidFill>
            <a:schemeClr val="tx1"/>
          </a:solidFill>
          <a:latin typeface="Times New Roman" panose="02020603050405020304" pitchFamily="18" charset="0"/>
          <a:ea typeface="+mn-ea"/>
          <a:cs typeface="Times New Roman" panose="02020603050405020304" pitchFamily="18" charset="0"/>
        </a:defRPr>
      </a:lvl1pPr>
      <a:lvl2pPr marL="342900" indent="-342900" algn="l" defTabSz="914411" rtl="0" eaLnBrk="1" latinLnBrk="0" hangingPunct="1">
        <a:lnSpc>
          <a:spcPct val="9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685800" indent="-342900" algn="l" defTabSz="914411" rtl="0" eaLnBrk="1" latinLnBrk="0" hangingPunct="1">
        <a:lnSpc>
          <a:spcPct val="90000"/>
        </a:lnSpc>
        <a:spcBef>
          <a:spcPts val="500"/>
        </a:spcBef>
        <a:buFont typeface="Wingdings" panose="05000000000000000000" pitchFamily="2" charset="2"/>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0287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4pPr>
      <a:lvl5pPr marL="13716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11" rtl="0" eaLnBrk="1" latinLnBrk="0" hangingPunct="1">
        <a:defRPr sz="1800" kern="1200">
          <a:solidFill>
            <a:schemeClr val="tx1"/>
          </a:solidFill>
          <a:latin typeface="+mn-lt"/>
          <a:ea typeface="+mn-ea"/>
          <a:cs typeface="+mn-cs"/>
        </a:defRPr>
      </a:lvl1pPr>
      <a:lvl2pPr marL="457206" algn="l" defTabSz="914411" rtl="0" eaLnBrk="1" latinLnBrk="0" hangingPunct="1">
        <a:defRPr sz="1800" kern="1200">
          <a:solidFill>
            <a:schemeClr val="tx1"/>
          </a:solidFill>
          <a:latin typeface="+mn-lt"/>
          <a:ea typeface="+mn-ea"/>
          <a:cs typeface="+mn-cs"/>
        </a:defRPr>
      </a:lvl2pPr>
      <a:lvl3pPr marL="914411" algn="l" defTabSz="914411" rtl="0" eaLnBrk="1" latinLnBrk="0" hangingPunct="1">
        <a:defRPr sz="1800" kern="1200">
          <a:solidFill>
            <a:schemeClr val="tx1"/>
          </a:solidFill>
          <a:latin typeface="+mn-lt"/>
          <a:ea typeface="+mn-ea"/>
          <a:cs typeface="+mn-cs"/>
        </a:defRPr>
      </a:lvl3pPr>
      <a:lvl4pPr marL="1371617" algn="l" defTabSz="914411" rtl="0" eaLnBrk="1" latinLnBrk="0" hangingPunct="1">
        <a:defRPr sz="1800" kern="1200">
          <a:solidFill>
            <a:schemeClr val="tx1"/>
          </a:solidFill>
          <a:latin typeface="+mn-lt"/>
          <a:ea typeface="+mn-ea"/>
          <a:cs typeface="+mn-cs"/>
        </a:defRPr>
      </a:lvl4pPr>
      <a:lvl5pPr marL="1828823" algn="l" defTabSz="914411" rtl="0" eaLnBrk="1" latinLnBrk="0" hangingPunct="1">
        <a:defRPr sz="1800" kern="1200">
          <a:solidFill>
            <a:schemeClr val="tx1"/>
          </a:solidFill>
          <a:latin typeface="+mn-lt"/>
          <a:ea typeface="+mn-ea"/>
          <a:cs typeface="+mn-cs"/>
        </a:defRPr>
      </a:lvl5pPr>
      <a:lvl6pPr marL="2286029" algn="l" defTabSz="914411" rtl="0" eaLnBrk="1" latinLnBrk="0" hangingPunct="1">
        <a:defRPr sz="1800" kern="1200">
          <a:solidFill>
            <a:schemeClr val="tx1"/>
          </a:solidFill>
          <a:latin typeface="+mn-lt"/>
          <a:ea typeface="+mn-ea"/>
          <a:cs typeface="+mn-cs"/>
        </a:defRPr>
      </a:lvl6pPr>
      <a:lvl7pPr marL="2743234" algn="l" defTabSz="914411" rtl="0" eaLnBrk="1" latinLnBrk="0" hangingPunct="1">
        <a:defRPr sz="1800" kern="1200">
          <a:solidFill>
            <a:schemeClr val="tx1"/>
          </a:solidFill>
          <a:latin typeface="+mn-lt"/>
          <a:ea typeface="+mn-ea"/>
          <a:cs typeface="+mn-cs"/>
        </a:defRPr>
      </a:lvl7pPr>
      <a:lvl8pPr marL="3200440" algn="l" defTabSz="914411" rtl="0" eaLnBrk="1" latinLnBrk="0" hangingPunct="1">
        <a:defRPr sz="1800" kern="1200">
          <a:solidFill>
            <a:schemeClr val="tx1"/>
          </a:solidFill>
          <a:latin typeface="+mn-lt"/>
          <a:ea typeface="+mn-ea"/>
          <a:cs typeface="+mn-cs"/>
        </a:defRPr>
      </a:lvl8pPr>
      <a:lvl9pPr marL="3657646" algn="l" defTabSz="91441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8.xml"/></Relationships>
</file>

<file path=ppt/slides/_rels/slide1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5.png"/><Relationship Id="rId7" Type="http://schemas.openxmlformats.org/officeDocument/2006/relationships/image" Target="../media/image6.png"/><Relationship Id="rId2" Type="http://schemas.openxmlformats.org/officeDocument/2006/relationships/slideLayout" Target="../slideLayouts/slideLayout4.xml"/><Relationship Id="rId1" Type="http://schemas.openxmlformats.org/officeDocument/2006/relationships/tags" Target="../tags/tag2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26.png"/><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4.xml"/><Relationship Id="rId1" Type="http://schemas.openxmlformats.org/officeDocument/2006/relationships/tags" Target="../tags/tag28.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4.xml"/><Relationship Id="rId1" Type="http://schemas.openxmlformats.org/officeDocument/2006/relationships/tags" Target="../tags/tag29.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3" Type="http://schemas.openxmlformats.org/officeDocument/2006/relationships/image" Target="../media/image31.png"/><Relationship Id="rId7" Type="http://schemas.openxmlformats.org/officeDocument/2006/relationships/image" Target="../media/image5.svg"/><Relationship Id="rId12" Type="http://schemas.openxmlformats.org/officeDocument/2006/relationships/image" Target="../media/image10.png"/><Relationship Id="rId2" Type="http://schemas.openxmlformats.org/officeDocument/2006/relationships/slideLayout" Target="../slideLayouts/slideLayout6.xml"/><Relationship Id="rId1" Type="http://schemas.openxmlformats.org/officeDocument/2006/relationships/tags" Target="../tags/tag30.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svg"/><Relationship Id="rId15" Type="http://schemas.openxmlformats.org/officeDocument/2006/relationships/image" Target="../media/image13.sv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svg"/><Relationship Id="rId1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4.xml"/><Relationship Id="rId1" Type="http://schemas.openxmlformats.org/officeDocument/2006/relationships/tags" Target="../tags/tag31.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4.xml"/><Relationship Id="rId1" Type="http://schemas.openxmlformats.org/officeDocument/2006/relationships/tags" Target="../tags/tag3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3.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4.xml"/><Relationship Id="rId1" Type="http://schemas.openxmlformats.org/officeDocument/2006/relationships/tags" Target="../tags/tag34.xml"/></Relationships>
</file>

<file path=ppt/slides/_rels/slide18.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36.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slideLayout" Target="../slideLayouts/slideLayout6.xml"/><Relationship Id="rId1" Type="http://schemas.openxmlformats.org/officeDocument/2006/relationships/tags" Target="../tags/tag35.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4.xml"/><Relationship Id="rId1" Type="http://schemas.openxmlformats.org/officeDocument/2006/relationships/tags" Target="../tags/tag36.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4.xml"/><Relationship Id="rId1" Type="http://schemas.openxmlformats.org/officeDocument/2006/relationships/tags" Target="../tags/tag37.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8.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4.xml"/><Relationship Id="rId1" Type="http://schemas.openxmlformats.org/officeDocument/2006/relationships/tags" Target="../tags/tag39.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4.xml"/><Relationship Id="rId1" Type="http://schemas.openxmlformats.org/officeDocument/2006/relationships/tags" Target="../tags/tag40.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4.xml"/><Relationship Id="rId1" Type="http://schemas.openxmlformats.org/officeDocument/2006/relationships/tags" Target="../tags/tag41.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4.xml"/><Relationship Id="rId1" Type="http://schemas.openxmlformats.org/officeDocument/2006/relationships/tags" Target="../tags/tag4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4.xml"/><Relationship Id="rId1" Type="http://schemas.openxmlformats.org/officeDocument/2006/relationships/tags" Target="../tags/tag43.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4.xml"/><Relationship Id="rId1" Type="http://schemas.openxmlformats.org/officeDocument/2006/relationships/tags" Target="../tags/tag44.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5.xml"/><Relationship Id="rId5" Type="http://schemas.openxmlformats.org/officeDocument/2006/relationships/image" Target="../media/image48.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4.xml"/><Relationship Id="rId1" Type="http://schemas.openxmlformats.org/officeDocument/2006/relationships/tags" Target="../tags/tag20.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1.xml"/><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4.xml"/><Relationship Id="rId1" Type="http://schemas.openxmlformats.org/officeDocument/2006/relationships/tags" Target="../tags/tag22.xml"/><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4.xml"/><Relationship Id="rId1" Type="http://schemas.openxmlformats.org/officeDocument/2006/relationships/tags" Target="../tags/tag23.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4.xml"/><Relationship Id="rId1" Type="http://schemas.openxmlformats.org/officeDocument/2006/relationships/tags" Target="../tags/tag24.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4.xml"/><Relationship Id="rId1" Type="http://schemas.openxmlformats.org/officeDocument/2006/relationships/tags" Target="../tags/tag25.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4.xml"/><Relationship Id="rId1" Type="http://schemas.openxmlformats.org/officeDocument/2006/relationships/tags" Target="../tags/tag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5740A-D2F5-45EF-8E4B-57EDFD6F1004}"/>
              </a:ext>
            </a:extLst>
          </p:cNvPr>
          <p:cNvSpPr>
            <a:spLocks noGrp="1"/>
          </p:cNvSpPr>
          <p:nvPr>
            <p:ph type="ctrTitle"/>
          </p:nvPr>
        </p:nvSpPr>
        <p:spPr/>
        <p:txBody>
          <a:bodyPr/>
          <a:lstStyle/>
          <a:p>
            <a:r>
              <a:rPr lang="en-US" dirty="0"/>
              <a:t>INTRODUCTION TO</a:t>
            </a:r>
          </a:p>
        </p:txBody>
      </p:sp>
      <p:sp>
        <p:nvSpPr>
          <p:cNvPr id="6" name="Subtitle 5">
            <a:extLst>
              <a:ext uri="{FF2B5EF4-FFF2-40B4-BE49-F238E27FC236}">
                <a16:creationId xmlns:a16="http://schemas.microsoft.com/office/drawing/2014/main" id="{3161163F-A49B-49D8-8598-2853F3B06E88}"/>
              </a:ext>
            </a:extLst>
          </p:cNvPr>
          <p:cNvSpPr>
            <a:spLocks noGrp="1"/>
          </p:cNvSpPr>
          <p:nvPr>
            <p:ph type="subTitle" idx="1"/>
          </p:nvPr>
        </p:nvSpPr>
        <p:spPr/>
        <p:txBody>
          <a:bodyPr/>
          <a:lstStyle/>
          <a:p>
            <a:r>
              <a:rPr lang="en-US" dirty="0"/>
              <a:t>FOURTH EDITION</a:t>
            </a:r>
          </a:p>
        </p:txBody>
      </p:sp>
      <p:sp>
        <p:nvSpPr>
          <p:cNvPr id="4" name="Text Placeholder 3">
            <a:extLst>
              <a:ext uri="{FF2B5EF4-FFF2-40B4-BE49-F238E27FC236}">
                <a16:creationId xmlns:a16="http://schemas.microsoft.com/office/drawing/2014/main" id="{AC1509A4-CAF2-4B1A-A105-1B8CCA91BC20}"/>
              </a:ext>
            </a:extLst>
          </p:cNvPr>
          <p:cNvSpPr>
            <a:spLocks noGrp="1"/>
          </p:cNvSpPr>
          <p:nvPr>
            <p:ph type="body" sz="quarter" idx="13"/>
          </p:nvPr>
        </p:nvSpPr>
        <p:spPr/>
        <p:txBody>
          <a:bodyPr/>
          <a:lstStyle/>
          <a:p>
            <a:r>
              <a:rPr lang="en-US" dirty="0"/>
              <a:t>ALGORITHMS</a:t>
            </a:r>
          </a:p>
        </p:txBody>
      </p:sp>
    </p:spTree>
    <p:custDataLst>
      <p:tags r:id="rId1"/>
    </p:custDataLst>
    <p:extLst>
      <p:ext uri="{BB962C8B-B14F-4D97-AF65-F5344CB8AC3E}">
        <p14:creationId xmlns:p14="http://schemas.microsoft.com/office/powerpoint/2010/main" val="2937698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EXAMPLE</a:t>
            </a:r>
          </a:p>
        </p:txBody>
      </p:sp>
      <p:sp>
        <p:nvSpPr>
          <p:cNvPr id="3" name="Content Placeholder 2">
            <a:extLst>
              <a:ext uri="{FF2B5EF4-FFF2-40B4-BE49-F238E27FC236}">
                <a16:creationId xmlns:a16="http://schemas.microsoft.com/office/drawing/2014/main" id="{824C5BDF-A131-494C-A0DD-9C27AD9B17DF}"/>
              </a:ext>
            </a:extLst>
          </p:cNvPr>
          <p:cNvSpPr>
            <a:spLocks noGrp="1"/>
          </p:cNvSpPr>
          <p:nvPr>
            <p:ph idx="1"/>
          </p:nvPr>
        </p:nvSpPr>
        <p:spPr>
          <a:xfrm>
            <a:off x="838200" y="1457011"/>
            <a:ext cx="10515600" cy="813916"/>
          </a:xfrm>
        </p:spPr>
        <p:txBody>
          <a:bodyPr/>
          <a:lstStyle/>
          <a:p>
            <a:r>
              <a:rPr lang="en-US" dirty="0"/>
              <a:t>Run M</a:t>
            </a:r>
            <a:r>
              <a:rPr lang="en-US" sz="2400" dirty="0"/>
              <a:t>AX</a:t>
            </a:r>
            <a:r>
              <a:rPr lang="en-US" dirty="0"/>
              <a:t>-H</a:t>
            </a:r>
            <a:r>
              <a:rPr lang="en-US" sz="2400" dirty="0"/>
              <a:t>EAPIFY</a:t>
            </a:r>
            <a:r>
              <a:rPr lang="en-US" dirty="0"/>
              <a:t> on the following heap example.</a:t>
            </a:r>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10</a:t>
            </a:fld>
            <a:endParaRPr lang="en-US"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E4BDD52F-FFE6-4DFE-ABCF-77FB2268B004}"/>
                  </a:ext>
                </a:extLst>
              </p:cNvPr>
              <p:cNvSpPr txBox="1">
                <a:spLocks/>
              </p:cNvSpPr>
              <p:nvPr/>
            </p:nvSpPr>
            <p:spPr>
              <a:xfrm>
                <a:off x="844062" y="5652871"/>
                <a:ext cx="10515600" cy="1819589"/>
              </a:xfrm>
              <a:prstGeom prst="rect">
                <a:avLst/>
              </a:prstGeom>
            </p:spPr>
            <p:txBody>
              <a:bodyPr vert="horz" lIns="91440" tIns="45720" rIns="91440" bIns="45720" rtlCol="0">
                <a:noAutofit/>
              </a:bodyPr>
              <a:lstStyle>
                <a:lvl1pPr marL="0" indent="0" algn="l" defTabSz="914411" rtl="0" eaLnBrk="1" latinLnBrk="0" hangingPunct="1">
                  <a:lnSpc>
                    <a:spcPct val="90000"/>
                  </a:lnSpc>
                  <a:spcBef>
                    <a:spcPts val="1000"/>
                  </a:spcBef>
                  <a:spcAft>
                    <a:spcPts val="600"/>
                  </a:spcAft>
                  <a:buFont typeface="Arial" panose="020B0604020202020204" pitchFamily="34" charset="0"/>
                  <a:buNone/>
                  <a:defRPr sz="2800" kern="1200">
                    <a:solidFill>
                      <a:schemeClr val="tx1"/>
                    </a:solidFill>
                    <a:latin typeface="Times New Roman" panose="02020603050405020304" pitchFamily="18" charset="0"/>
                    <a:ea typeface="+mn-ea"/>
                    <a:cs typeface="Times New Roman" panose="02020603050405020304" pitchFamily="18" charset="0"/>
                  </a:defRPr>
                </a:lvl1pPr>
                <a:lvl2pPr marL="342900" indent="-342900" algn="l" defTabSz="914411" rtl="0" eaLnBrk="1" latinLnBrk="0" hangingPunct="1">
                  <a:lnSpc>
                    <a:spcPct val="9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1143014" indent="-228603" algn="l" defTabSz="914411" rtl="0" eaLnBrk="1" latinLnBrk="0" hangingPunct="1">
                  <a:lnSpc>
                    <a:spcPct val="90000"/>
                  </a:lnSpc>
                  <a:spcBef>
                    <a:spcPts val="500"/>
                  </a:spcBef>
                  <a:buFont typeface="Wingdings" panose="05000000000000000000" pitchFamily="2" charset="2"/>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0287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4pPr>
                <a:lvl5pPr marL="13716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1" dirty="0"/>
                  <a:t>Time:</a:t>
                </a:r>
                <a:r>
                  <a:rPr lang="en-US" dirty="0"/>
                  <a:t>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m:rPr>
                        <m:sty m:val="p"/>
                      </m:rPr>
                      <a:rPr lang="en-US" i="1" dirty="0" smtClean="0">
                        <a:latin typeface="Cambria Math" panose="02040503050406030204" pitchFamily="18" charset="0"/>
                      </a:rPr>
                      <m:t>lg</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a:t>
                </a:r>
              </a:p>
            </p:txBody>
          </p:sp>
        </mc:Choice>
        <mc:Fallback xmlns="">
          <p:sp>
            <p:nvSpPr>
              <p:cNvPr id="5" name="Content Placeholder 2">
                <a:extLst>
                  <a:ext uri="{FF2B5EF4-FFF2-40B4-BE49-F238E27FC236}">
                    <a16:creationId xmlns:a16="http://schemas.microsoft.com/office/drawing/2014/main" id="{E4BDD52F-FFE6-4DFE-ABCF-77FB2268B004}"/>
                  </a:ext>
                </a:extLst>
              </p:cNvPr>
              <p:cNvSpPr txBox="1">
                <a:spLocks noRot="1" noChangeAspect="1" noMove="1" noResize="1" noEditPoints="1" noAdjustHandles="1" noChangeArrowheads="1" noChangeShapeType="1" noTextEdit="1"/>
              </p:cNvSpPr>
              <p:nvPr/>
            </p:nvSpPr>
            <p:spPr>
              <a:xfrm>
                <a:off x="844062" y="5652871"/>
                <a:ext cx="10515600" cy="1819589"/>
              </a:xfrm>
              <a:prstGeom prst="rect">
                <a:avLst/>
              </a:prstGeom>
              <a:blipFill>
                <a:blip r:embed="rId3"/>
                <a:stretch>
                  <a:fillRect l="-1159" t="-5686"/>
                </a:stretch>
              </a:blipFill>
            </p:spPr>
            <p:txBody>
              <a:bodyPr/>
              <a:lstStyle/>
              <a:p>
                <a:r>
                  <a:rPr lang="en-US">
                    <a:noFill/>
                  </a:rPr>
                  <a:t> </a:t>
                </a:r>
              </a:p>
            </p:txBody>
          </p:sp>
        </mc:Fallback>
      </mc:AlternateContent>
      <p:pic>
        <p:nvPicPr>
          <p:cNvPr id="6" name="Picture 5" descr="A picture containing accessory&#10;&#10;Description automatically generated">
            <a:extLst>
              <a:ext uri="{FF2B5EF4-FFF2-40B4-BE49-F238E27FC236}">
                <a16:creationId xmlns:a16="http://schemas.microsoft.com/office/drawing/2014/main" id="{AB651674-4FE5-45FE-8FEF-A642A099B206}"/>
              </a:ext>
            </a:extLst>
          </p:cNvPr>
          <p:cNvPicPr>
            <a:picLocks noChangeAspect="1"/>
          </p:cNvPicPr>
          <p:nvPr/>
        </p:nvPicPr>
        <p:blipFill rotWithShape="1">
          <a:blip r:embed="rId4">
            <a:extLst>
              <a:ext uri="{28A0092B-C50C-407E-A947-70E740481C1C}">
                <a14:useLocalDpi xmlns:a14="http://schemas.microsoft.com/office/drawing/2010/main" val="0"/>
              </a:ext>
            </a:extLst>
          </a:blip>
          <a:srcRect r="48474" b="56980"/>
          <a:stretch/>
        </p:blipFill>
        <p:spPr>
          <a:xfrm>
            <a:off x="911528" y="2444241"/>
            <a:ext cx="3392719" cy="1992699"/>
          </a:xfrm>
          <a:prstGeom prst="rect">
            <a:avLst/>
          </a:prstGeom>
        </p:spPr>
      </p:pic>
      <p:pic>
        <p:nvPicPr>
          <p:cNvPr id="8" name="Picture 7" descr="A picture containing accessory&#10;&#10;Description automatically generated">
            <a:extLst>
              <a:ext uri="{FF2B5EF4-FFF2-40B4-BE49-F238E27FC236}">
                <a16:creationId xmlns:a16="http://schemas.microsoft.com/office/drawing/2014/main" id="{E2C29A48-9412-4C15-A079-833564008FE0}"/>
              </a:ext>
            </a:extLst>
          </p:cNvPr>
          <p:cNvPicPr>
            <a:picLocks noChangeAspect="1"/>
          </p:cNvPicPr>
          <p:nvPr/>
        </p:nvPicPr>
        <p:blipFill rotWithShape="1">
          <a:blip r:embed="rId4">
            <a:extLst>
              <a:ext uri="{28A0092B-C50C-407E-A947-70E740481C1C}">
                <a14:useLocalDpi xmlns:a14="http://schemas.microsoft.com/office/drawing/2010/main" val="0"/>
              </a:ext>
            </a:extLst>
          </a:blip>
          <a:srcRect t="53611" r="49782" b="3370"/>
          <a:stretch/>
        </p:blipFill>
        <p:spPr>
          <a:xfrm>
            <a:off x="7973845" y="2444241"/>
            <a:ext cx="3306627" cy="1992699"/>
          </a:xfrm>
          <a:prstGeom prst="rect">
            <a:avLst/>
          </a:prstGeom>
        </p:spPr>
      </p:pic>
      <p:pic>
        <p:nvPicPr>
          <p:cNvPr id="9" name="Picture 8" descr="A picture containing accessory&#10;&#10;Description automatically generated">
            <a:extLst>
              <a:ext uri="{FF2B5EF4-FFF2-40B4-BE49-F238E27FC236}">
                <a16:creationId xmlns:a16="http://schemas.microsoft.com/office/drawing/2014/main" id="{E0799A17-2D9A-43D7-AFB4-185C5804C612}"/>
              </a:ext>
            </a:extLst>
          </p:cNvPr>
          <p:cNvPicPr>
            <a:picLocks noChangeAspect="1"/>
          </p:cNvPicPr>
          <p:nvPr/>
        </p:nvPicPr>
        <p:blipFill rotWithShape="1">
          <a:blip r:embed="rId4">
            <a:extLst>
              <a:ext uri="{28A0092B-C50C-407E-A947-70E740481C1C}">
                <a14:useLocalDpi xmlns:a14="http://schemas.microsoft.com/office/drawing/2010/main" val="0"/>
              </a:ext>
            </a:extLst>
          </a:blip>
          <a:srcRect l="48474" b="56980"/>
          <a:stretch/>
        </p:blipFill>
        <p:spPr>
          <a:xfrm>
            <a:off x="4184661" y="2444241"/>
            <a:ext cx="3392720" cy="1992699"/>
          </a:xfrm>
          <a:prstGeom prst="rect">
            <a:avLst/>
          </a:prstGeom>
        </p:spPr>
      </p:pic>
      <p:pic>
        <p:nvPicPr>
          <p:cNvPr id="10" name="Graphic 9" descr="Badge 1 with solid fill">
            <a:extLst>
              <a:ext uri="{FF2B5EF4-FFF2-40B4-BE49-F238E27FC236}">
                <a16:creationId xmlns:a16="http://schemas.microsoft.com/office/drawing/2014/main" id="{EB3A741F-9D63-4D54-84B3-A9C6B95106E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8200" y="2358755"/>
            <a:ext cx="423819" cy="423819"/>
          </a:xfrm>
          <a:prstGeom prst="rect">
            <a:avLst/>
          </a:prstGeom>
        </p:spPr>
      </p:pic>
      <p:pic>
        <p:nvPicPr>
          <p:cNvPr id="12" name="Graphic 11" descr="Badge with solid fill">
            <a:extLst>
              <a:ext uri="{FF2B5EF4-FFF2-40B4-BE49-F238E27FC236}">
                <a16:creationId xmlns:a16="http://schemas.microsoft.com/office/drawing/2014/main" id="{62E89B60-8A65-40B2-8CE3-B9CD11568B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337724" y="2288855"/>
            <a:ext cx="423819" cy="423819"/>
          </a:xfrm>
          <a:prstGeom prst="rect">
            <a:avLst/>
          </a:prstGeom>
        </p:spPr>
      </p:pic>
      <p:pic>
        <p:nvPicPr>
          <p:cNvPr id="13" name="Graphic 12" descr="Badge 3 with solid fill">
            <a:extLst>
              <a:ext uri="{FF2B5EF4-FFF2-40B4-BE49-F238E27FC236}">
                <a16:creationId xmlns:a16="http://schemas.microsoft.com/office/drawing/2014/main" id="{0DDA1859-E186-4D65-96E4-9D4F79C2D70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857228" y="2288855"/>
            <a:ext cx="423819" cy="423819"/>
          </a:xfrm>
          <a:prstGeom prst="rect">
            <a:avLst/>
          </a:prstGeom>
        </p:spPr>
      </p:pic>
    </p:spTree>
    <p:custDataLst>
      <p:tags r:id="rId1"/>
    </p:custDataLst>
    <p:extLst>
      <p:ext uri="{BB962C8B-B14F-4D97-AF65-F5344CB8AC3E}">
        <p14:creationId xmlns:p14="http://schemas.microsoft.com/office/powerpoint/2010/main" val="2868316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BUILDING A HEAP</a:t>
            </a:r>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11</a:t>
            </a:fld>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4618D74-CBC4-419A-A6DB-2E44D7AB71EB}"/>
                  </a:ext>
                </a:extLst>
              </p:cNvPr>
              <p:cNvSpPr>
                <a:spLocks noGrp="1"/>
              </p:cNvSpPr>
              <p:nvPr>
                <p:ph idx="1"/>
              </p:nvPr>
            </p:nvSpPr>
            <p:spPr/>
            <p:txBody>
              <a:bodyPr/>
              <a:lstStyle/>
              <a:p>
                <a:r>
                  <a:rPr lang="en-US" dirty="0"/>
                  <a:t>The following procedure, given an unordered array </a:t>
                </a:r>
                <a14:m>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[1:</m:t>
                    </m:r>
                    <m:r>
                      <a:rPr lang="en-US" b="0"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will produce a max-heap of the </a:t>
                </a:r>
                <a14:m>
                  <m:oMath xmlns:m="http://schemas.openxmlformats.org/officeDocument/2006/math">
                    <m:r>
                      <a:rPr lang="en-US" i="1" dirty="0" smtClean="0">
                        <a:latin typeface="Cambria Math" panose="02040503050406030204" pitchFamily="18" charset="0"/>
                      </a:rPr>
                      <m:t>𝑛</m:t>
                    </m:r>
                  </m:oMath>
                </a14:m>
                <a:r>
                  <a:rPr lang="en-US" dirty="0"/>
                  <a:t> elements in </a:t>
                </a:r>
                <a14:m>
                  <m:oMath xmlns:m="http://schemas.openxmlformats.org/officeDocument/2006/math">
                    <m:r>
                      <a:rPr lang="en-US" i="1" dirty="0" smtClean="0">
                        <a:latin typeface="Cambria Math" panose="02040503050406030204" pitchFamily="18" charset="0"/>
                      </a:rPr>
                      <m:t>𝐴</m:t>
                    </m:r>
                  </m:oMath>
                </a14:m>
                <a:r>
                  <a:rPr lang="en-US" dirty="0"/>
                  <a:t>.</a:t>
                </a:r>
              </a:p>
            </p:txBody>
          </p:sp>
        </mc:Choice>
        <mc:Fallback xmlns="">
          <p:sp>
            <p:nvSpPr>
              <p:cNvPr id="4" name="Content Placeholder 3">
                <a:extLst>
                  <a:ext uri="{FF2B5EF4-FFF2-40B4-BE49-F238E27FC236}">
                    <a16:creationId xmlns:a16="http://schemas.microsoft.com/office/drawing/2014/main" id="{14618D74-CBC4-419A-A6DB-2E44D7AB71EB}"/>
                  </a:ext>
                </a:extLst>
              </p:cNvPr>
              <p:cNvSpPr>
                <a:spLocks noGrp="1" noRot="1" noChangeAspect="1" noMove="1" noResize="1" noEditPoints="1" noAdjustHandles="1" noChangeArrowheads="1" noChangeShapeType="1" noTextEdit="1"/>
              </p:cNvSpPr>
              <p:nvPr>
                <p:ph idx="1"/>
              </p:nvPr>
            </p:nvSpPr>
            <p:spPr>
              <a:blipFill>
                <a:blip r:embed="rId3"/>
                <a:stretch>
                  <a:fillRect l="-1217" t="-2381"/>
                </a:stretch>
              </a:blipFill>
            </p:spPr>
            <p:txBody>
              <a:bodyPr/>
              <a:lstStyle/>
              <a:p>
                <a:r>
                  <a:rPr lang="en-US">
                    <a:noFill/>
                  </a:rPr>
                  <a:t> </a:t>
                </a:r>
              </a:p>
            </p:txBody>
          </p:sp>
        </mc:Fallback>
      </mc:AlternateContent>
      <p:pic>
        <p:nvPicPr>
          <p:cNvPr id="5" name="Picture 4" descr="Text, letter&#10;&#10;Description automatically generated">
            <a:extLst>
              <a:ext uri="{FF2B5EF4-FFF2-40B4-BE49-F238E27FC236}">
                <a16:creationId xmlns:a16="http://schemas.microsoft.com/office/drawing/2014/main" id="{9BCB507F-51BF-4682-9CA2-25B15F4D80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2344" y="3026277"/>
            <a:ext cx="4175406" cy="1686400"/>
          </a:xfrm>
          <a:prstGeom prst="rect">
            <a:avLst/>
          </a:prstGeom>
        </p:spPr>
      </p:pic>
    </p:spTree>
    <p:custDataLst>
      <p:tags r:id="rId1"/>
    </p:custDataLst>
    <p:extLst>
      <p:ext uri="{BB962C8B-B14F-4D97-AF65-F5344CB8AC3E}">
        <p14:creationId xmlns:p14="http://schemas.microsoft.com/office/powerpoint/2010/main" val="2172466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EXAMPLE</a:t>
            </a:r>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12</a:t>
            </a:fld>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4618D74-CBC4-419A-A6DB-2E44D7AB71EB}"/>
                  </a:ext>
                </a:extLst>
              </p:cNvPr>
              <p:cNvSpPr>
                <a:spLocks noGrp="1"/>
              </p:cNvSpPr>
              <p:nvPr>
                <p:ph idx="1"/>
              </p:nvPr>
            </p:nvSpPr>
            <p:spPr/>
            <p:txBody>
              <a:bodyPr/>
              <a:lstStyle/>
              <a:p>
                <a:r>
                  <a:rPr lang="en-US" dirty="0"/>
                  <a:t>Building a max-heap by calling B</a:t>
                </a:r>
                <a:r>
                  <a:rPr lang="en-US" sz="2400" dirty="0"/>
                  <a:t>UILD</a:t>
                </a:r>
                <a:r>
                  <a:rPr lang="en-US" dirty="0"/>
                  <a:t>-M</a:t>
                </a:r>
                <a:r>
                  <a:rPr lang="en-US" sz="2400" dirty="0"/>
                  <a:t>AX</a:t>
                </a:r>
                <a:r>
                  <a:rPr lang="en-US" dirty="0"/>
                  <a:t>-H</a:t>
                </a:r>
                <a:r>
                  <a:rPr lang="en-US" sz="2400" dirty="0"/>
                  <a:t>EAP</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𝐴</m:t>
                    </m:r>
                    <m:r>
                      <a:rPr lang="en-US" i="1" dirty="0" smtClean="0">
                        <a:latin typeface="Cambria Math" panose="02040503050406030204" pitchFamily="18" charset="0"/>
                      </a:rPr>
                      <m:t>,10)</m:t>
                    </m:r>
                  </m:oMath>
                </a14:m>
                <a:r>
                  <a:rPr lang="en-US" dirty="0"/>
                  <a:t> on the following unsorted array array </a:t>
                </a:r>
                <a14:m>
                  <m:oMath xmlns:m="http://schemas.openxmlformats.org/officeDocument/2006/math">
                    <m:r>
                      <a:rPr lang="en-US" i="1" dirty="0" smtClean="0">
                        <a:latin typeface="Cambria Math" panose="02040503050406030204" pitchFamily="18" charset="0"/>
                      </a:rPr>
                      <m:t>𝐴</m:t>
                    </m:r>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1:10</m:t>
                        </m:r>
                      </m:e>
                    </m:d>
                  </m:oMath>
                </a14:m>
                <a:r>
                  <a:rPr lang="en-US" dirty="0"/>
                  <a:t> results in the first heap example.</a:t>
                </a:r>
              </a:p>
            </p:txBody>
          </p:sp>
        </mc:Choice>
        <mc:Fallback xmlns="">
          <p:sp>
            <p:nvSpPr>
              <p:cNvPr id="4" name="Content Placeholder 3">
                <a:extLst>
                  <a:ext uri="{FF2B5EF4-FFF2-40B4-BE49-F238E27FC236}">
                    <a16:creationId xmlns:a16="http://schemas.microsoft.com/office/drawing/2014/main" id="{14618D74-CBC4-419A-A6DB-2E44D7AB71EB}"/>
                  </a:ext>
                </a:extLst>
              </p:cNvPr>
              <p:cNvSpPr>
                <a:spLocks noGrp="1" noRot="1" noChangeAspect="1" noMove="1" noResize="1" noEditPoints="1" noAdjustHandles="1" noChangeArrowheads="1" noChangeShapeType="1" noTextEdit="1"/>
              </p:cNvSpPr>
              <p:nvPr>
                <p:ph idx="1"/>
              </p:nvPr>
            </p:nvSpPr>
            <p:spPr>
              <a:blipFill>
                <a:blip r:embed="rId3"/>
                <a:stretch>
                  <a:fillRect l="-1217" t="-2381"/>
                </a:stretch>
              </a:blipFill>
            </p:spPr>
            <p:txBody>
              <a:bodyPr/>
              <a:lstStyle/>
              <a:p>
                <a:r>
                  <a:rPr lang="en-US">
                    <a:noFill/>
                  </a:rPr>
                  <a:t> </a:t>
                </a:r>
              </a:p>
            </p:txBody>
          </p:sp>
        </mc:Fallback>
      </mc:AlternateContent>
      <p:pic>
        <p:nvPicPr>
          <p:cNvPr id="6" name="Picture 5" descr="Graphical user interface, text&#10;&#10;Description automatically generated with medium confidence">
            <a:extLst>
              <a:ext uri="{FF2B5EF4-FFF2-40B4-BE49-F238E27FC236}">
                <a16:creationId xmlns:a16="http://schemas.microsoft.com/office/drawing/2014/main" id="{38A190E4-5C54-442C-9577-FF14EE2A01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927" y="3113081"/>
            <a:ext cx="10680419" cy="1798553"/>
          </a:xfrm>
          <a:prstGeom prst="rect">
            <a:avLst/>
          </a:prstGeom>
        </p:spPr>
      </p:pic>
    </p:spTree>
    <p:custDataLst>
      <p:tags r:id="rId1"/>
    </p:custDataLst>
    <p:extLst>
      <p:ext uri="{BB962C8B-B14F-4D97-AF65-F5344CB8AC3E}">
        <p14:creationId xmlns:p14="http://schemas.microsoft.com/office/powerpoint/2010/main" val="578601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42E50-75A9-4352-A7C5-EAFF931DF090}"/>
              </a:ext>
            </a:extLst>
          </p:cNvPr>
          <p:cNvSpPr>
            <a:spLocks noGrp="1"/>
          </p:cNvSpPr>
          <p:nvPr>
            <p:ph type="title"/>
          </p:nvPr>
        </p:nvSpPr>
        <p:spPr/>
        <p:txBody>
          <a:bodyPr/>
          <a:lstStyle/>
          <a:p>
            <a:r>
              <a:rPr lang="en-US" dirty="0"/>
              <a:t>EXAMPLE </a:t>
            </a:r>
            <a:r>
              <a:rPr lang="en-US" sz="2200" dirty="0"/>
              <a:t>(continued)</a:t>
            </a:r>
          </a:p>
        </p:txBody>
      </p:sp>
      <p:sp>
        <p:nvSpPr>
          <p:cNvPr id="5" name="Slide Number Placeholder 4">
            <a:extLst>
              <a:ext uri="{FF2B5EF4-FFF2-40B4-BE49-F238E27FC236}">
                <a16:creationId xmlns:a16="http://schemas.microsoft.com/office/drawing/2014/main" id="{AFA2EEE3-8F2E-43C3-BDA3-53DAF4ABBF60}"/>
              </a:ext>
            </a:extLst>
          </p:cNvPr>
          <p:cNvSpPr>
            <a:spLocks noGrp="1"/>
          </p:cNvSpPr>
          <p:nvPr>
            <p:ph type="sldNum" sz="quarter" idx="11"/>
          </p:nvPr>
        </p:nvSpPr>
        <p:spPr/>
        <p:txBody>
          <a:bodyPr/>
          <a:lstStyle/>
          <a:p>
            <a:fld id="{1C97C5FE-EAAB-4B0D-9845-9B0C19A6F892}" type="slidenum">
              <a:rPr lang="en-US" smtClean="0"/>
              <a:pPr/>
              <a:t>13</a:t>
            </a:fld>
            <a:endParaRPr lang="en-US" dirty="0"/>
          </a:p>
        </p:txBody>
      </p:sp>
      <p:pic>
        <p:nvPicPr>
          <p:cNvPr id="16" name="Picture 15" descr="Diagram, schematic&#10;&#10;Description automatically generated">
            <a:extLst>
              <a:ext uri="{FF2B5EF4-FFF2-40B4-BE49-F238E27FC236}">
                <a16:creationId xmlns:a16="http://schemas.microsoft.com/office/drawing/2014/main" id="{232D23F7-1B51-4039-BAE7-12287CA4B602}"/>
              </a:ext>
            </a:extLst>
          </p:cNvPr>
          <p:cNvPicPr>
            <a:picLocks noChangeAspect="1"/>
          </p:cNvPicPr>
          <p:nvPr/>
        </p:nvPicPr>
        <p:blipFill rotWithShape="1">
          <a:blip r:embed="rId3">
            <a:extLst>
              <a:ext uri="{28A0092B-C50C-407E-A947-70E740481C1C}">
                <a14:useLocalDpi xmlns:a14="http://schemas.microsoft.com/office/drawing/2010/main" val="0"/>
              </a:ext>
            </a:extLst>
          </a:blip>
          <a:srcRect r="50983" b="67533"/>
          <a:stretch/>
        </p:blipFill>
        <p:spPr>
          <a:xfrm>
            <a:off x="1134221" y="1369808"/>
            <a:ext cx="3209080" cy="2448568"/>
          </a:xfrm>
          <a:prstGeom prst="rect">
            <a:avLst/>
          </a:prstGeom>
        </p:spPr>
      </p:pic>
      <p:pic>
        <p:nvPicPr>
          <p:cNvPr id="19" name="Picture 18" descr="Diagram, schematic&#10;&#10;Description automatically generated">
            <a:extLst>
              <a:ext uri="{FF2B5EF4-FFF2-40B4-BE49-F238E27FC236}">
                <a16:creationId xmlns:a16="http://schemas.microsoft.com/office/drawing/2014/main" id="{A475C902-017D-464C-8993-B71709B4B638}"/>
              </a:ext>
            </a:extLst>
          </p:cNvPr>
          <p:cNvPicPr>
            <a:picLocks noChangeAspect="1"/>
          </p:cNvPicPr>
          <p:nvPr/>
        </p:nvPicPr>
        <p:blipFill rotWithShape="1">
          <a:blip r:embed="rId3">
            <a:extLst>
              <a:ext uri="{28A0092B-C50C-407E-A947-70E740481C1C}">
                <a14:useLocalDpi xmlns:a14="http://schemas.microsoft.com/office/drawing/2010/main" val="0"/>
              </a:ext>
            </a:extLst>
          </a:blip>
          <a:srcRect l="52189" t="38621" b="31034"/>
          <a:stretch/>
        </p:blipFill>
        <p:spPr>
          <a:xfrm>
            <a:off x="1134221" y="4225572"/>
            <a:ext cx="3130156" cy="2288504"/>
          </a:xfrm>
          <a:prstGeom prst="rect">
            <a:avLst/>
          </a:prstGeom>
        </p:spPr>
      </p:pic>
      <p:pic>
        <p:nvPicPr>
          <p:cNvPr id="21" name="Picture 20" descr="Diagram, schematic&#10;&#10;Description automatically generated">
            <a:extLst>
              <a:ext uri="{FF2B5EF4-FFF2-40B4-BE49-F238E27FC236}">
                <a16:creationId xmlns:a16="http://schemas.microsoft.com/office/drawing/2014/main" id="{9846AA37-5DA8-4248-9E7F-0410C52D9A88}"/>
              </a:ext>
            </a:extLst>
          </p:cNvPr>
          <p:cNvPicPr>
            <a:picLocks noChangeAspect="1"/>
          </p:cNvPicPr>
          <p:nvPr/>
        </p:nvPicPr>
        <p:blipFill rotWithShape="1">
          <a:blip r:embed="rId3">
            <a:extLst>
              <a:ext uri="{28A0092B-C50C-407E-A947-70E740481C1C}">
                <a14:useLocalDpi xmlns:a14="http://schemas.microsoft.com/office/drawing/2010/main" val="0"/>
              </a:ext>
            </a:extLst>
          </a:blip>
          <a:srcRect l="50983" t="71142"/>
          <a:stretch/>
        </p:blipFill>
        <p:spPr>
          <a:xfrm>
            <a:off x="8144722" y="4225572"/>
            <a:ext cx="3209080" cy="2176343"/>
          </a:xfrm>
          <a:prstGeom prst="rect">
            <a:avLst/>
          </a:prstGeom>
        </p:spPr>
      </p:pic>
      <p:pic>
        <p:nvPicPr>
          <p:cNvPr id="23" name="Picture 22" descr="Diagram, schematic&#10;&#10;Description automatically generated">
            <a:extLst>
              <a:ext uri="{FF2B5EF4-FFF2-40B4-BE49-F238E27FC236}">
                <a16:creationId xmlns:a16="http://schemas.microsoft.com/office/drawing/2014/main" id="{76B380CB-9987-47EA-957D-E9BC397E048F}"/>
              </a:ext>
            </a:extLst>
          </p:cNvPr>
          <p:cNvPicPr>
            <a:picLocks noChangeAspect="1"/>
          </p:cNvPicPr>
          <p:nvPr/>
        </p:nvPicPr>
        <p:blipFill rotWithShape="1">
          <a:blip r:embed="rId3">
            <a:extLst>
              <a:ext uri="{28A0092B-C50C-407E-A947-70E740481C1C}">
                <a14:useLocalDpi xmlns:a14="http://schemas.microsoft.com/office/drawing/2010/main" val="0"/>
              </a:ext>
            </a:extLst>
          </a:blip>
          <a:srcRect l="50983" t="5163" b="67578"/>
          <a:stretch/>
        </p:blipFill>
        <p:spPr>
          <a:xfrm>
            <a:off x="4577965" y="1762610"/>
            <a:ext cx="3209080" cy="2055766"/>
          </a:xfrm>
          <a:prstGeom prst="rect">
            <a:avLst/>
          </a:prstGeom>
        </p:spPr>
      </p:pic>
      <p:pic>
        <p:nvPicPr>
          <p:cNvPr id="25" name="Picture 24" descr="Diagram, schematic&#10;&#10;Description automatically generated">
            <a:extLst>
              <a:ext uri="{FF2B5EF4-FFF2-40B4-BE49-F238E27FC236}">
                <a16:creationId xmlns:a16="http://schemas.microsoft.com/office/drawing/2014/main" id="{EAC45C99-3325-4754-B2C0-31000FDAF311}"/>
              </a:ext>
            </a:extLst>
          </p:cNvPr>
          <p:cNvPicPr>
            <a:picLocks noChangeAspect="1"/>
          </p:cNvPicPr>
          <p:nvPr/>
        </p:nvPicPr>
        <p:blipFill rotWithShape="1">
          <a:blip r:embed="rId3">
            <a:extLst>
              <a:ext uri="{28A0092B-C50C-407E-A947-70E740481C1C}">
                <a14:useLocalDpi xmlns:a14="http://schemas.microsoft.com/office/drawing/2010/main" val="0"/>
              </a:ext>
            </a:extLst>
          </a:blip>
          <a:srcRect l="1" t="38469" r="52381" b="34272"/>
          <a:stretch/>
        </p:blipFill>
        <p:spPr>
          <a:xfrm>
            <a:off x="8236219" y="1762610"/>
            <a:ext cx="3117583" cy="2055766"/>
          </a:xfrm>
          <a:prstGeom prst="rect">
            <a:avLst/>
          </a:prstGeom>
        </p:spPr>
      </p:pic>
      <p:pic>
        <p:nvPicPr>
          <p:cNvPr id="33" name="Picture 32" descr="Diagram, schematic&#10;&#10;Description automatically generated">
            <a:extLst>
              <a:ext uri="{FF2B5EF4-FFF2-40B4-BE49-F238E27FC236}">
                <a16:creationId xmlns:a16="http://schemas.microsoft.com/office/drawing/2014/main" id="{87A78CF4-1A49-428A-9B34-5BB646F650BF}"/>
              </a:ext>
            </a:extLst>
          </p:cNvPr>
          <p:cNvPicPr>
            <a:picLocks noChangeAspect="1"/>
          </p:cNvPicPr>
          <p:nvPr/>
        </p:nvPicPr>
        <p:blipFill rotWithShape="1">
          <a:blip r:embed="rId3">
            <a:extLst>
              <a:ext uri="{28A0092B-C50C-407E-A947-70E740481C1C}">
                <a14:useLocalDpi xmlns:a14="http://schemas.microsoft.com/office/drawing/2010/main" val="0"/>
              </a:ext>
            </a:extLst>
          </a:blip>
          <a:srcRect t="71312" r="50983"/>
          <a:stretch/>
        </p:blipFill>
        <p:spPr>
          <a:xfrm>
            <a:off x="4718545" y="4225572"/>
            <a:ext cx="3209080" cy="2163567"/>
          </a:xfrm>
          <a:prstGeom prst="rect">
            <a:avLst/>
          </a:prstGeom>
        </p:spPr>
      </p:pic>
      <p:pic>
        <p:nvPicPr>
          <p:cNvPr id="22" name="Graphic 21" descr="Badge 6 with solid fill">
            <a:extLst>
              <a:ext uri="{FF2B5EF4-FFF2-40B4-BE49-F238E27FC236}">
                <a16:creationId xmlns:a16="http://schemas.microsoft.com/office/drawing/2014/main" id="{DAAD0065-C8D2-4E1A-BC0C-9503E89B698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66645" y="4013664"/>
            <a:ext cx="423819" cy="423819"/>
          </a:xfrm>
          <a:prstGeom prst="rect">
            <a:avLst/>
          </a:prstGeom>
        </p:spPr>
      </p:pic>
      <p:pic>
        <p:nvPicPr>
          <p:cNvPr id="24" name="Graphic 23" descr="Badge 1 with solid fill">
            <a:extLst>
              <a:ext uri="{FF2B5EF4-FFF2-40B4-BE49-F238E27FC236}">
                <a16:creationId xmlns:a16="http://schemas.microsoft.com/office/drawing/2014/main" id="{97B77C16-04B2-46F4-8EA0-DD8C13563AA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7617" y="1800282"/>
            <a:ext cx="423819" cy="423819"/>
          </a:xfrm>
          <a:prstGeom prst="rect">
            <a:avLst/>
          </a:prstGeom>
        </p:spPr>
      </p:pic>
      <p:pic>
        <p:nvPicPr>
          <p:cNvPr id="26" name="Graphic 25" descr="Badge with solid fill">
            <a:extLst>
              <a:ext uri="{FF2B5EF4-FFF2-40B4-BE49-F238E27FC236}">
                <a16:creationId xmlns:a16="http://schemas.microsoft.com/office/drawing/2014/main" id="{9B713A70-23A9-4C37-845F-FBF315A0BDF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47141" y="1730382"/>
            <a:ext cx="423819" cy="423819"/>
          </a:xfrm>
          <a:prstGeom prst="rect">
            <a:avLst/>
          </a:prstGeom>
        </p:spPr>
      </p:pic>
      <p:pic>
        <p:nvPicPr>
          <p:cNvPr id="28" name="Graphic 27" descr="Badge 3 with solid fill">
            <a:extLst>
              <a:ext uri="{FF2B5EF4-FFF2-40B4-BE49-F238E27FC236}">
                <a16:creationId xmlns:a16="http://schemas.microsoft.com/office/drawing/2014/main" id="{B9FA5AF4-D3B9-4D6C-8883-4393CF78CE3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66645" y="1730382"/>
            <a:ext cx="423819" cy="423819"/>
          </a:xfrm>
          <a:prstGeom prst="rect">
            <a:avLst/>
          </a:prstGeom>
        </p:spPr>
      </p:pic>
      <p:pic>
        <p:nvPicPr>
          <p:cNvPr id="30" name="Graphic 29" descr="Badge 5 with solid fill">
            <a:extLst>
              <a:ext uri="{FF2B5EF4-FFF2-40B4-BE49-F238E27FC236}">
                <a16:creationId xmlns:a16="http://schemas.microsoft.com/office/drawing/2014/main" id="{4874B380-E3B7-48FA-BBAF-3EDFD45F15A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247141" y="4013664"/>
            <a:ext cx="423819" cy="423819"/>
          </a:xfrm>
          <a:prstGeom prst="rect">
            <a:avLst/>
          </a:prstGeom>
        </p:spPr>
      </p:pic>
      <p:pic>
        <p:nvPicPr>
          <p:cNvPr id="32" name="Graphic 31" descr="Badge 4 with solid fill">
            <a:extLst>
              <a:ext uri="{FF2B5EF4-FFF2-40B4-BE49-F238E27FC236}">
                <a16:creationId xmlns:a16="http://schemas.microsoft.com/office/drawing/2014/main" id="{C5D88BED-99A7-4FF5-87A2-12AF997519C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7617" y="4013663"/>
            <a:ext cx="423819" cy="423819"/>
          </a:xfrm>
          <a:prstGeom prst="rect">
            <a:avLst/>
          </a:prstGeom>
        </p:spPr>
      </p:pic>
      <p:sp>
        <p:nvSpPr>
          <p:cNvPr id="3" name="Rectangle 2">
            <a:extLst>
              <a:ext uri="{FF2B5EF4-FFF2-40B4-BE49-F238E27FC236}">
                <a16:creationId xmlns:a16="http://schemas.microsoft.com/office/drawing/2014/main" id="{4388FD8E-320E-4AEB-907C-F66B27D5EBB8}"/>
              </a:ext>
            </a:extLst>
          </p:cNvPr>
          <p:cNvSpPr/>
          <p:nvPr/>
        </p:nvSpPr>
        <p:spPr>
          <a:xfrm>
            <a:off x="2632668" y="3677697"/>
            <a:ext cx="371789" cy="2411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01C1315-536E-4FF7-9409-80E23B103BC2}"/>
              </a:ext>
            </a:extLst>
          </p:cNvPr>
          <p:cNvSpPr/>
          <p:nvPr/>
        </p:nvSpPr>
        <p:spPr>
          <a:xfrm>
            <a:off x="2728478" y="6197543"/>
            <a:ext cx="371789" cy="2411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089FEE7-1654-4CF6-BF9B-11952A1770AB}"/>
              </a:ext>
            </a:extLst>
          </p:cNvPr>
          <p:cNvSpPr/>
          <p:nvPr/>
        </p:nvSpPr>
        <p:spPr>
          <a:xfrm>
            <a:off x="9749262" y="3711512"/>
            <a:ext cx="371789" cy="2411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0E17294-2E6B-45F5-B749-0CD3F88BB14E}"/>
              </a:ext>
            </a:extLst>
          </p:cNvPr>
          <p:cNvSpPr/>
          <p:nvPr/>
        </p:nvSpPr>
        <p:spPr>
          <a:xfrm>
            <a:off x="6199067" y="3789124"/>
            <a:ext cx="371789" cy="2411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21BB500-FDE2-4C2B-8284-97EAA7055404}"/>
              </a:ext>
            </a:extLst>
          </p:cNvPr>
          <p:cNvSpPr/>
          <p:nvPr/>
        </p:nvSpPr>
        <p:spPr>
          <a:xfrm>
            <a:off x="6154655" y="6197543"/>
            <a:ext cx="371789" cy="2411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074F91B-91B7-44BC-BBCB-6CE7FB0252C7}"/>
              </a:ext>
            </a:extLst>
          </p:cNvPr>
          <p:cNvSpPr/>
          <p:nvPr/>
        </p:nvSpPr>
        <p:spPr>
          <a:xfrm>
            <a:off x="9795010" y="6241132"/>
            <a:ext cx="371789" cy="2411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178761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ANALYSIS</a:t>
            </a:r>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14</a:t>
            </a:fld>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4618D74-CBC4-419A-A6DB-2E44D7AB71EB}"/>
                  </a:ext>
                </a:extLst>
              </p:cNvPr>
              <p:cNvSpPr>
                <a:spLocks noGrp="1"/>
              </p:cNvSpPr>
              <p:nvPr>
                <p:ph idx="1"/>
              </p:nvPr>
            </p:nvSpPr>
            <p:spPr/>
            <p:txBody>
              <a:bodyPr/>
              <a:lstStyle/>
              <a:p>
                <a:r>
                  <a:rPr lang="en-US" b="1" i="1" dirty="0"/>
                  <a:t>Simple bound: </a:t>
                </a:r>
              </a:p>
              <a:p>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calls to M</a:t>
                </a:r>
                <a:r>
                  <a:rPr lang="en-US" sz="2400" dirty="0"/>
                  <a:t>AX</a:t>
                </a:r>
                <a:r>
                  <a:rPr lang="en-US" dirty="0"/>
                  <a:t>-H</a:t>
                </a:r>
                <a:r>
                  <a:rPr lang="en-US" sz="2400" dirty="0"/>
                  <a:t>EAPIFY</a:t>
                </a:r>
                <a:r>
                  <a:rPr lang="en-US" dirty="0"/>
                  <a:t>, each of which takes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m:rPr>
                        <m:sty m:val="p"/>
                      </m:rPr>
                      <a:rPr lang="en-US" i="1" dirty="0" smtClean="0">
                        <a:latin typeface="Cambria Math" panose="02040503050406030204" pitchFamily="18" charset="0"/>
                      </a:rPr>
                      <m:t>lg</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time </a:t>
                </a:r>
                <a14:m>
                  <m:oMath xmlns:m="http://schemas.openxmlformats.org/officeDocument/2006/math">
                    <m:r>
                      <a:rPr lang="en-US" sz="2800" i="1"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m:t>
                    </m:r>
                    <m:r>
                      <m:rPr>
                        <m:sty m:val="p"/>
                      </m:rPr>
                      <a:rPr lang="en-US" i="1" dirty="0" smtClean="0">
                        <a:latin typeface="Cambria Math" panose="02040503050406030204" pitchFamily="18" charset="0"/>
                      </a:rPr>
                      <m:t>lg</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a:t>
                </a:r>
              </a:p>
              <a:p>
                <a:r>
                  <a:rPr lang="en-US" b="1" i="1" dirty="0"/>
                  <a:t>Tighter analysis: </a:t>
                </a:r>
              </a:p>
              <a:p>
                <a:r>
                  <a:rPr lang="en-US" dirty="0"/>
                  <a:t>Observation: Time to run M</a:t>
                </a:r>
                <a:r>
                  <a:rPr lang="en-US" sz="2400" dirty="0"/>
                  <a:t>AX</a:t>
                </a:r>
                <a:r>
                  <a:rPr lang="en-US" dirty="0"/>
                  <a:t>-H</a:t>
                </a:r>
                <a:r>
                  <a:rPr lang="en-US" sz="2400" dirty="0"/>
                  <a:t>EAPIFY</a:t>
                </a:r>
                <a:r>
                  <a:rPr lang="en-US" dirty="0"/>
                  <a:t> is linear in the height of the node it’s run on, and most nodes have small heights. Have ≤</a:t>
                </a:r>
                <a14:m>
                  <m:oMath xmlns:m="http://schemas.openxmlformats.org/officeDocument/2006/math">
                    <m:d>
                      <m:dPr>
                        <m:begChr m:val="⌈"/>
                        <m:endChr m:val="⌉"/>
                        <m:ctrlPr>
                          <a:rPr lang="en-US" i="1" smtClean="0">
                            <a:solidFill>
                              <a:srgbClr val="836967"/>
                            </a:solidFill>
                            <a:latin typeface="Cambria Math" panose="02040503050406030204" pitchFamily="18" charset="0"/>
                          </a:rPr>
                        </m:ctrlPr>
                      </m:dPr>
                      <m:e>
                        <m:f>
                          <m:fPr>
                            <m:type m:val="lin"/>
                            <m:ctrlPr>
                              <a:rPr lang="en-US" i="1" smtClean="0">
                                <a:latin typeface="Cambria Math" panose="02040503050406030204" pitchFamily="18" charset="0"/>
                              </a:rPr>
                            </m:ctrlPr>
                          </m:fPr>
                          <m:num>
                            <m:r>
                              <a:rPr lang="en-US" i="1" smtClean="0">
                                <a:latin typeface="Cambria Math" panose="02040503050406030204" pitchFamily="18" charset="0"/>
                              </a:rPr>
                              <m:t>𝑛</m:t>
                            </m:r>
                          </m:num>
                          <m:den>
                            <m:sSup>
                              <m:sSupPr>
                                <m:ctrlPr>
                                  <a:rPr lang="en-US" i="1" smtClean="0">
                                    <a:solidFill>
                                      <a:srgbClr val="836967"/>
                                    </a:solidFill>
                                    <a:latin typeface="Cambria Math" panose="02040503050406030204" pitchFamily="18" charset="0"/>
                                  </a:rPr>
                                </m:ctrlPr>
                              </m:sSupPr>
                              <m:e>
                                <m:r>
                                  <a:rPr lang="en-US" i="0" smtClean="0">
                                    <a:latin typeface="Cambria Math" panose="02040503050406030204" pitchFamily="18" charset="0"/>
                                  </a:rPr>
                                  <m:t>2</m:t>
                                </m:r>
                              </m:e>
                              <m:sup>
                                <m:r>
                                  <a:rPr lang="en-US" i="1" smtClean="0">
                                    <a:latin typeface="Cambria Math" panose="02040503050406030204" pitchFamily="18" charset="0"/>
                                  </a:rPr>
                                  <m:t>h</m:t>
                                </m:r>
                                <m:r>
                                  <a:rPr lang="en-US" i="0" smtClean="0">
                                    <a:latin typeface="Cambria Math" panose="02040503050406030204" pitchFamily="18" charset="0"/>
                                  </a:rPr>
                                  <m:t>+1</m:t>
                                </m:r>
                              </m:sup>
                            </m:sSup>
                          </m:den>
                        </m:f>
                      </m:e>
                    </m:d>
                  </m:oMath>
                </a14:m>
                <a:r>
                  <a:rPr lang="en-US" dirty="0"/>
                  <a:t> </a:t>
                </a:r>
                <a:r>
                  <a:rPr lang="en-US" baseline="30000" dirty="0"/>
                  <a:t> </a:t>
                </a:r>
                <a:r>
                  <a:rPr lang="en-US" dirty="0"/>
                  <a:t>nodes of height </a:t>
                </a:r>
                <a14:m>
                  <m:oMath xmlns:m="http://schemas.openxmlformats.org/officeDocument/2006/math">
                    <m:r>
                      <a:rPr lang="en-US" i="1" dirty="0" smtClean="0">
                        <a:latin typeface="Cambria Math" panose="02040503050406030204" pitchFamily="18" charset="0"/>
                      </a:rPr>
                      <m:t>h</m:t>
                    </m:r>
                  </m:oMath>
                </a14:m>
                <a:r>
                  <a:rPr lang="en-US" dirty="0"/>
                  <a:t> (see Exercise 6.3-4), and height of heap is </a:t>
                </a:r>
                <a14:m>
                  <m:oMath xmlns:m="http://schemas.openxmlformats.org/officeDocument/2006/math">
                    <m:d>
                      <m:dPr>
                        <m:begChr m:val="⌊"/>
                        <m:endChr m:val="⌋"/>
                        <m:ctrlPr>
                          <a:rPr lang="en-US" i="1" dirty="0" smtClean="0">
                            <a:solidFill>
                              <a:srgbClr val="836967"/>
                            </a:solidFill>
                            <a:latin typeface="Cambria Math" panose="02040503050406030204" pitchFamily="18" charset="0"/>
                          </a:rPr>
                        </m:ctrlPr>
                      </m:dPr>
                      <m:e>
                        <m:func>
                          <m:funcPr>
                            <m:ctrlPr>
                              <a:rPr lang="en-US" i="1" dirty="0" smtClean="0">
                                <a:latin typeface="Cambria Math" panose="02040503050406030204" pitchFamily="18" charset="0"/>
                              </a:rPr>
                            </m:ctrlPr>
                          </m:funcPr>
                          <m:fName>
                            <m:r>
                              <m:rPr>
                                <m:sty m:val="p"/>
                              </m:rPr>
                              <a:rPr lang="en-US" dirty="0" smtClean="0">
                                <a:latin typeface="Cambria Math" panose="02040503050406030204" pitchFamily="18" charset="0"/>
                              </a:rPr>
                              <m:t>lg</m:t>
                            </m:r>
                          </m:fName>
                          <m:e>
                            <m:r>
                              <a:rPr lang="en-US" i="1" dirty="0" smtClean="0">
                                <a:latin typeface="Cambria Math" panose="02040503050406030204" pitchFamily="18" charset="0"/>
                              </a:rPr>
                              <m:t>𝑛</m:t>
                            </m:r>
                          </m:e>
                        </m:func>
                      </m:e>
                    </m:d>
                  </m:oMath>
                </a14:m>
                <a:r>
                  <a:rPr lang="en-US" dirty="0"/>
                  <a:t> (Exercise 6.1-2).</a:t>
                </a:r>
              </a:p>
            </p:txBody>
          </p:sp>
        </mc:Choice>
        <mc:Fallback xmlns="">
          <p:sp>
            <p:nvSpPr>
              <p:cNvPr id="4" name="Content Placeholder 3">
                <a:extLst>
                  <a:ext uri="{FF2B5EF4-FFF2-40B4-BE49-F238E27FC236}">
                    <a16:creationId xmlns:a16="http://schemas.microsoft.com/office/drawing/2014/main" id="{14618D74-CBC4-419A-A6DB-2E44D7AB71EB}"/>
                  </a:ext>
                </a:extLst>
              </p:cNvPr>
              <p:cNvSpPr>
                <a:spLocks noGrp="1" noRot="1" noChangeAspect="1" noMove="1" noResize="1" noEditPoints="1" noAdjustHandles="1" noChangeArrowheads="1" noChangeShapeType="1" noTextEdit="1"/>
              </p:cNvSpPr>
              <p:nvPr>
                <p:ph idx="1"/>
              </p:nvPr>
            </p:nvSpPr>
            <p:spPr>
              <a:blipFill>
                <a:blip r:embed="rId3"/>
                <a:stretch>
                  <a:fillRect l="-1217" t="-2381"/>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369152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nchor="t"/>
          <a:lstStyle/>
          <a:p>
            <a:r>
              <a:rPr lang="en-US" dirty="0"/>
              <a:t>ANALYSIS </a:t>
            </a:r>
            <a:r>
              <a:rPr lang="en-US" sz="2200" dirty="0"/>
              <a:t>(continued)</a:t>
            </a:r>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15</a:t>
            </a:fld>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4618D74-CBC4-419A-A6DB-2E44D7AB71EB}"/>
                  </a:ext>
                </a:extLst>
              </p:cNvPr>
              <p:cNvSpPr>
                <a:spLocks noGrp="1"/>
              </p:cNvSpPr>
              <p:nvPr>
                <p:ph idx="1"/>
              </p:nvPr>
            </p:nvSpPr>
            <p:spPr>
              <a:xfrm>
                <a:off x="838202" y="1034980"/>
                <a:ext cx="10515600" cy="5141983"/>
              </a:xfrm>
            </p:spPr>
            <p:txBody>
              <a:bodyPr/>
              <a:lstStyle/>
              <a:p>
                <a:r>
                  <a:rPr lang="en-US" dirty="0"/>
                  <a:t>The time required by M</a:t>
                </a:r>
                <a:r>
                  <a:rPr lang="en-US" sz="2400" dirty="0"/>
                  <a:t>AX</a:t>
                </a:r>
                <a:r>
                  <a:rPr lang="en-US" dirty="0"/>
                  <a:t>-H</a:t>
                </a:r>
                <a:r>
                  <a:rPr lang="en-US" sz="2400" dirty="0"/>
                  <a:t>EAPIFY when called on a node of height </a:t>
                </a:r>
                <a14:m>
                  <m:oMath xmlns:m="http://schemas.openxmlformats.org/officeDocument/2006/math">
                    <m:r>
                      <a:rPr lang="en-US" i="1" dirty="0">
                        <a:latin typeface="Cambria Math" panose="02040503050406030204" pitchFamily="18" charset="0"/>
                      </a:rPr>
                      <m:t>h</m:t>
                    </m:r>
                  </m:oMath>
                </a14:m>
                <a:r>
                  <a:rPr lang="en-US" dirty="0"/>
                  <a:t> is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m:t>
                    </m:r>
                  </m:oMath>
                </a14:m>
                <a:r>
                  <a:rPr lang="en-US" dirty="0"/>
                  <a:t>, so the total cost of B</a:t>
                </a:r>
                <a:r>
                  <a:rPr lang="en-US" sz="2400" dirty="0"/>
                  <a:t>UILD</a:t>
                </a:r>
                <a:r>
                  <a:rPr lang="en-US" dirty="0"/>
                  <a:t>-M</a:t>
                </a:r>
                <a:r>
                  <a:rPr lang="en-US" sz="2400" dirty="0"/>
                  <a:t>AX</a:t>
                </a:r>
                <a:r>
                  <a:rPr lang="en-US" dirty="0"/>
                  <a:t>-H</a:t>
                </a:r>
                <a:r>
                  <a:rPr lang="en-US" sz="2400" dirty="0"/>
                  <a:t>EAP is</a:t>
                </a:r>
                <a:endParaRPr lang="en-US" dirty="0"/>
              </a:p>
            </p:txBody>
          </p:sp>
        </mc:Choice>
        <mc:Fallback xmlns="">
          <p:sp>
            <p:nvSpPr>
              <p:cNvPr id="4" name="Content Placeholder 3">
                <a:extLst>
                  <a:ext uri="{FF2B5EF4-FFF2-40B4-BE49-F238E27FC236}">
                    <a16:creationId xmlns:a16="http://schemas.microsoft.com/office/drawing/2014/main" id="{14618D74-CBC4-419A-A6DB-2E44D7AB71EB}"/>
                  </a:ext>
                </a:extLst>
              </p:cNvPr>
              <p:cNvSpPr>
                <a:spLocks noGrp="1" noRot="1" noChangeAspect="1" noMove="1" noResize="1" noEditPoints="1" noAdjustHandles="1" noChangeArrowheads="1" noChangeShapeType="1" noTextEdit="1"/>
              </p:cNvSpPr>
              <p:nvPr>
                <p:ph idx="1"/>
              </p:nvPr>
            </p:nvSpPr>
            <p:spPr>
              <a:xfrm>
                <a:off x="838202" y="1034980"/>
                <a:ext cx="10515600" cy="5141983"/>
              </a:xfrm>
              <a:blipFill>
                <a:blip r:embed="rId3"/>
                <a:stretch>
                  <a:fillRect l="-1217" t="-2135"/>
                </a:stretch>
              </a:blipFill>
            </p:spPr>
            <p:txBody>
              <a:bodyPr/>
              <a:lstStyle/>
              <a:p>
                <a:r>
                  <a:rPr lang="en-US">
                    <a:noFill/>
                  </a:rPr>
                  <a:t> </a:t>
                </a:r>
              </a:p>
            </p:txBody>
          </p:sp>
        </mc:Fallback>
      </mc:AlternateContent>
      <p:pic>
        <p:nvPicPr>
          <p:cNvPr id="5" name="Picture 4" descr="Text&#10;&#10;Description automatically generated">
            <a:extLst>
              <a:ext uri="{FF2B5EF4-FFF2-40B4-BE49-F238E27FC236}">
                <a16:creationId xmlns:a16="http://schemas.microsoft.com/office/drawing/2014/main" id="{9A9D9AB3-21F9-4DDF-9F75-221630796E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8438" y="1851078"/>
            <a:ext cx="10148962" cy="4972086"/>
          </a:xfrm>
          <a:prstGeom prst="rect">
            <a:avLst/>
          </a:prstGeom>
        </p:spPr>
      </p:pic>
    </p:spTree>
    <p:custDataLst>
      <p:tags r:id="rId1"/>
    </p:custDataLst>
    <p:extLst>
      <p:ext uri="{BB962C8B-B14F-4D97-AF65-F5344CB8AC3E}">
        <p14:creationId xmlns:p14="http://schemas.microsoft.com/office/powerpoint/2010/main" val="3483799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THE HEAPSORT ALGORITHM</a:t>
            </a:r>
          </a:p>
        </p:txBody>
      </p:sp>
      <p:sp>
        <p:nvSpPr>
          <p:cNvPr id="3" name="Content Placeholder 2">
            <a:extLst>
              <a:ext uri="{FF2B5EF4-FFF2-40B4-BE49-F238E27FC236}">
                <a16:creationId xmlns:a16="http://schemas.microsoft.com/office/drawing/2014/main" id="{824C5BDF-A131-494C-A0DD-9C27AD9B17DF}"/>
              </a:ext>
            </a:extLst>
          </p:cNvPr>
          <p:cNvSpPr>
            <a:spLocks noGrp="1"/>
          </p:cNvSpPr>
          <p:nvPr>
            <p:ph idx="1"/>
          </p:nvPr>
        </p:nvSpPr>
        <p:spPr>
          <a:xfrm>
            <a:off x="838200" y="1825625"/>
            <a:ext cx="10515600" cy="4351338"/>
          </a:xfrm>
        </p:spPr>
        <p:txBody>
          <a:bodyPr/>
          <a:lstStyle/>
          <a:p>
            <a:r>
              <a:rPr lang="en-US" dirty="0"/>
              <a:t>Given an input array, the heapsort algorithm acts as follows:</a:t>
            </a:r>
          </a:p>
          <a:p>
            <a:pPr lvl="1"/>
            <a:r>
              <a:rPr lang="en-US" sz="2800" dirty="0"/>
              <a:t>Builds a max-heap from the array.</a:t>
            </a:r>
          </a:p>
          <a:p>
            <a:pPr lvl="1"/>
            <a:r>
              <a:rPr lang="en-US" sz="2800" dirty="0"/>
              <a:t>Starting with the root (the maximum element), the algorithm places the maximum element into the correct place in the array by swapping it with the element in the last position in the array.</a:t>
            </a:r>
          </a:p>
          <a:p>
            <a:pPr lvl="1"/>
            <a:r>
              <a:rPr lang="en-US" sz="2800" dirty="0"/>
              <a:t>“Discard” this last node (knowing that it is in its correct place) by decreasing the heap size, and calling M</a:t>
            </a:r>
            <a:r>
              <a:rPr lang="en-US" sz="2400" dirty="0"/>
              <a:t>AX</a:t>
            </a:r>
            <a:r>
              <a:rPr lang="en-US" sz="2800" dirty="0"/>
              <a:t>-H</a:t>
            </a:r>
            <a:r>
              <a:rPr lang="en-US" sz="2400" dirty="0"/>
              <a:t>EAPIFY</a:t>
            </a:r>
            <a:r>
              <a:rPr lang="en-US" sz="2800" dirty="0"/>
              <a:t> on the new (possibly incorrectly-placed) root.</a:t>
            </a:r>
          </a:p>
          <a:p>
            <a:pPr lvl="1"/>
            <a:r>
              <a:rPr lang="en-US" sz="2800" dirty="0"/>
              <a:t>Repeat this “discarding” process until only one node (the smallest element) remains, and therefore is in the correct place in the array.</a:t>
            </a:r>
            <a:endParaRPr lang="en-US" dirty="0"/>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16</a:t>
            </a:fld>
            <a:endParaRPr lang="en-US" dirty="0"/>
          </a:p>
        </p:txBody>
      </p:sp>
    </p:spTree>
    <p:custDataLst>
      <p:tags r:id="rId1"/>
    </p:custDataLst>
    <p:extLst>
      <p:ext uri="{BB962C8B-B14F-4D97-AF65-F5344CB8AC3E}">
        <p14:creationId xmlns:p14="http://schemas.microsoft.com/office/powerpoint/2010/main" val="982917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PSEUDOCODE</a:t>
            </a:r>
            <a:endParaRPr lang="en-US" sz="2200" dirty="0"/>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17</a:t>
            </a:fld>
            <a:endParaRPr lang="en-US" dirty="0"/>
          </a:p>
        </p:txBody>
      </p:sp>
      <p:pic>
        <p:nvPicPr>
          <p:cNvPr id="5" name="Content Placeholder 4">
            <a:extLst>
              <a:ext uri="{FF2B5EF4-FFF2-40B4-BE49-F238E27FC236}">
                <a16:creationId xmlns:a16="http://schemas.microsoft.com/office/drawing/2014/main" id="{BB3E7254-7239-423A-975D-E3197C92FA3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946472" y="1620897"/>
            <a:ext cx="6017036" cy="2679442"/>
          </a:xfrm>
        </p:spPr>
      </p:pic>
    </p:spTree>
    <p:custDataLst>
      <p:tags r:id="rId1"/>
    </p:custDataLst>
    <p:extLst>
      <p:ext uri="{BB962C8B-B14F-4D97-AF65-F5344CB8AC3E}">
        <p14:creationId xmlns:p14="http://schemas.microsoft.com/office/powerpoint/2010/main" val="102096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42E50-75A9-4352-A7C5-EAFF931DF090}"/>
              </a:ext>
            </a:extLst>
          </p:cNvPr>
          <p:cNvSpPr>
            <a:spLocks noGrp="1"/>
          </p:cNvSpPr>
          <p:nvPr>
            <p:ph type="title"/>
          </p:nvPr>
        </p:nvSpPr>
        <p:spPr/>
        <p:txBody>
          <a:bodyPr/>
          <a:lstStyle/>
          <a:p>
            <a:r>
              <a:rPr lang="en-US" dirty="0"/>
              <a:t>EXAMPLE</a:t>
            </a:r>
            <a:endParaRPr lang="en-US" sz="2200" dirty="0"/>
          </a:p>
        </p:txBody>
      </p:sp>
      <p:pic>
        <p:nvPicPr>
          <p:cNvPr id="24" name="Graphic 23" descr="Badge 1 with solid fill">
            <a:extLst>
              <a:ext uri="{FF2B5EF4-FFF2-40B4-BE49-F238E27FC236}">
                <a16:creationId xmlns:a16="http://schemas.microsoft.com/office/drawing/2014/main" id="{97B77C16-04B2-46F4-8EA0-DD8C13563A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617" y="1983157"/>
            <a:ext cx="423819" cy="423819"/>
          </a:xfrm>
          <a:prstGeom prst="rect">
            <a:avLst/>
          </a:prstGeom>
        </p:spPr>
      </p:pic>
      <p:pic>
        <p:nvPicPr>
          <p:cNvPr id="26" name="Graphic 25" descr="Badge with solid fill">
            <a:extLst>
              <a:ext uri="{FF2B5EF4-FFF2-40B4-BE49-F238E27FC236}">
                <a16:creationId xmlns:a16="http://schemas.microsoft.com/office/drawing/2014/main" id="{9B713A70-23A9-4C37-845F-FBF315A0BD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47141" y="1913257"/>
            <a:ext cx="423819" cy="423819"/>
          </a:xfrm>
          <a:prstGeom prst="rect">
            <a:avLst/>
          </a:prstGeom>
        </p:spPr>
      </p:pic>
      <p:pic>
        <p:nvPicPr>
          <p:cNvPr id="28" name="Graphic 27" descr="Badge 3 with solid fill">
            <a:extLst>
              <a:ext uri="{FF2B5EF4-FFF2-40B4-BE49-F238E27FC236}">
                <a16:creationId xmlns:a16="http://schemas.microsoft.com/office/drawing/2014/main" id="{B9FA5AF4-D3B9-4D6C-8883-4393CF78CE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66645" y="1913257"/>
            <a:ext cx="423819" cy="423819"/>
          </a:xfrm>
          <a:prstGeom prst="rect">
            <a:avLst/>
          </a:prstGeom>
        </p:spPr>
      </p:pic>
      <p:pic>
        <p:nvPicPr>
          <p:cNvPr id="30" name="Graphic 29" descr="Badge 5 with solid fill">
            <a:extLst>
              <a:ext uri="{FF2B5EF4-FFF2-40B4-BE49-F238E27FC236}">
                <a16:creationId xmlns:a16="http://schemas.microsoft.com/office/drawing/2014/main" id="{4874B380-E3B7-48FA-BBAF-3EDFD45F15A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247141" y="4196539"/>
            <a:ext cx="423819" cy="423819"/>
          </a:xfrm>
          <a:prstGeom prst="rect">
            <a:avLst/>
          </a:prstGeom>
        </p:spPr>
      </p:pic>
      <p:pic>
        <p:nvPicPr>
          <p:cNvPr id="32" name="Graphic 31" descr="Badge 4 with solid fill">
            <a:extLst>
              <a:ext uri="{FF2B5EF4-FFF2-40B4-BE49-F238E27FC236}">
                <a16:creationId xmlns:a16="http://schemas.microsoft.com/office/drawing/2014/main" id="{C5D88BED-99A7-4FF5-87A2-12AF997519C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47617" y="4196538"/>
            <a:ext cx="423819" cy="423819"/>
          </a:xfrm>
          <a:prstGeom prst="rect">
            <a:avLst/>
          </a:prstGeom>
        </p:spPr>
      </p:pic>
      <p:sp>
        <p:nvSpPr>
          <p:cNvPr id="3" name="Rectangle 2">
            <a:extLst>
              <a:ext uri="{FF2B5EF4-FFF2-40B4-BE49-F238E27FC236}">
                <a16:creationId xmlns:a16="http://schemas.microsoft.com/office/drawing/2014/main" id="{4388FD8E-320E-4AEB-907C-F66B27D5EBB8}"/>
              </a:ext>
            </a:extLst>
          </p:cNvPr>
          <p:cNvSpPr/>
          <p:nvPr/>
        </p:nvSpPr>
        <p:spPr>
          <a:xfrm>
            <a:off x="2632668" y="3860572"/>
            <a:ext cx="371789" cy="2411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01C1315-536E-4FF7-9409-80E23B103BC2}"/>
              </a:ext>
            </a:extLst>
          </p:cNvPr>
          <p:cNvSpPr/>
          <p:nvPr/>
        </p:nvSpPr>
        <p:spPr>
          <a:xfrm>
            <a:off x="2728478" y="6380418"/>
            <a:ext cx="371789" cy="2411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089FEE7-1654-4CF6-BF9B-11952A1770AB}"/>
              </a:ext>
            </a:extLst>
          </p:cNvPr>
          <p:cNvSpPr/>
          <p:nvPr/>
        </p:nvSpPr>
        <p:spPr>
          <a:xfrm>
            <a:off x="9749262" y="3894387"/>
            <a:ext cx="371789" cy="2411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0E17294-2E6B-45F5-B749-0CD3F88BB14E}"/>
              </a:ext>
            </a:extLst>
          </p:cNvPr>
          <p:cNvSpPr/>
          <p:nvPr/>
        </p:nvSpPr>
        <p:spPr>
          <a:xfrm>
            <a:off x="6199067" y="3971999"/>
            <a:ext cx="371789" cy="2411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21BB500-FDE2-4C2B-8284-97EAA7055404}"/>
              </a:ext>
            </a:extLst>
          </p:cNvPr>
          <p:cNvSpPr/>
          <p:nvPr/>
        </p:nvSpPr>
        <p:spPr>
          <a:xfrm>
            <a:off x="6154655" y="6380418"/>
            <a:ext cx="371789" cy="2411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074F91B-91B7-44BC-BBCB-6CE7FB0252C7}"/>
              </a:ext>
            </a:extLst>
          </p:cNvPr>
          <p:cNvSpPr/>
          <p:nvPr/>
        </p:nvSpPr>
        <p:spPr>
          <a:xfrm>
            <a:off x="9795010" y="6424007"/>
            <a:ext cx="371789" cy="2411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Diagram&#10;&#10;Description automatically generated">
            <a:extLst>
              <a:ext uri="{FF2B5EF4-FFF2-40B4-BE49-F238E27FC236}">
                <a16:creationId xmlns:a16="http://schemas.microsoft.com/office/drawing/2014/main" id="{33995EE9-ADD1-4FD8-A0B6-7D14D98A9F14}"/>
              </a:ext>
            </a:extLst>
          </p:cNvPr>
          <p:cNvPicPr>
            <a:picLocks noChangeAspect="1"/>
          </p:cNvPicPr>
          <p:nvPr/>
        </p:nvPicPr>
        <p:blipFill rotWithShape="1">
          <a:blip r:embed="rId13">
            <a:extLst>
              <a:ext uri="{28A0092B-C50C-407E-A947-70E740481C1C}">
                <a14:useLocalDpi xmlns:a14="http://schemas.microsoft.com/office/drawing/2010/main" val="0"/>
              </a:ext>
            </a:extLst>
          </a:blip>
          <a:srcRect r="58270" b="71019"/>
          <a:stretch/>
        </p:blipFill>
        <p:spPr>
          <a:xfrm>
            <a:off x="1312265" y="1983158"/>
            <a:ext cx="2913559" cy="1855004"/>
          </a:xfrm>
          <a:prstGeom prst="rect">
            <a:avLst/>
          </a:prstGeom>
        </p:spPr>
      </p:pic>
      <p:sp>
        <p:nvSpPr>
          <p:cNvPr id="27" name="Content Placeholder 2">
            <a:extLst>
              <a:ext uri="{FF2B5EF4-FFF2-40B4-BE49-F238E27FC236}">
                <a16:creationId xmlns:a16="http://schemas.microsoft.com/office/drawing/2014/main" id="{47F4B8E0-AD2E-417A-9932-C81AA496E543}"/>
              </a:ext>
            </a:extLst>
          </p:cNvPr>
          <p:cNvSpPr>
            <a:spLocks noGrp="1"/>
          </p:cNvSpPr>
          <p:nvPr>
            <p:ph idx="1"/>
          </p:nvPr>
        </p:nvSpPr>
        <p:spPr>
          <a:xfrm>
            <a:off x="838198" y="1253331"/>
            <a:ext cx="10515600" cy="4351338"/>
          </a:xfrm>
        </p:spPr>
        <p:txBody>
          <a:bodyPr/>
          <a:lstStyle/>
          <a:p>
            <a:r>
              <a:rPr lang="en-US" dirty="0"/>
              <a:t>Sort an example heap on the board. [Nodes with heavy outline are no longer in the heap.]</a:t>
            </a:r>
          </a:p>
        </p:txBody>
      </p:sp>
      <p:pic>
        <p:nvPicPr>
          <p:cNvPr id="29" name="Picture 28" descr="Diagram&#10;&#10;Description automatically generated">
            <a:extLst>
              <a:ext uri="{FF2B5EF4-FFF2-40B4-BE49-F238E27FC236}">
                <a16:creationId xmlns:a16="http://schemas.microsoft.com/office/drawing/2014/main" id="{8A0C8D6B-BC3C-4A1D-A18E-C31A2E437A94}"/>
              </a:ext>
            </a:extLst>
          </p:cNvPr>
          <p:cNvPicPr>
            <a:picLocks noChangeAspect="1"/>
          </p:cNvPicPr>
          <p:nvPr/>
        </p:nvPicPr>
        <p:blipFill rotWithShape="1">
          <a:blip r:embed="rId13">
            <a:extLst>
              <a:ext uri="{28A0092B-C50C-407E-A947-70E740481C1C}">
                <a14:useLocalDpi xmlns:a14="http://schemas.microsoft.com/office/drawing/2010/main" val="0"/>
              </a:ext>
            </a:extLst>
          </a:blip>
          <a:srcRect l="-94" t="72483" r="94" b="2"/>
          <a:stretch/>
        </p:blipFill>
        <p:spPr>
          <a:xfrm>
            <a:off x="4993998" y="4644155"/>
            <a:ext cx="6981876" cy="1761222"/>
          </a:xfrm>
          <a:prstGeom prst="rect">
            <a:avLst/>
          </a:prstGeom>
        </p:spPr>
      </p:pic>
      <p:pic>
        <p:nvPicPr>
          <p:cNvPr id="31" name="Picture 30" descr="Diagram&#10;&#10;Description automatically generated">
            <a:extLst>
              <a:ext uri="{FF2B5EF4-FFF2-40B4-BE49-F238E27FC236}">
                <a16:creationId xmlns:a16="http://schemas.microsoft.com/office/drawing/2014/main" id="{546DD271-626E-4792-9F1D-4F3EF8FB77E6}"/>
              </a:ext>
            </a:extLst>
          </p:cNvPr>
          <p:cNvPicPr>
            <a:picLocks noChangeAspect="1"/>
          </p:cNvPicPr>
          <p:nvPr/>
        </p:nvPicPr>
        <p:blipFill rotWithShape="1">
          <a:blip r:embed="rId13">
            <a:extLst>
              <a:ext uri="{28A0092B-C50C-407E-A947-70E740481C1C}">
                <a14:useLocalDpi xmlns:a14="http://schemas.microsoft.com/office/drawing/2010/main" val="0"/>
              </a:ext>
            </a:extLst>
          </a:blip>
          <a:srcRect l="56571" t="34773" b="34772"/>
          <a:stretch/>
        </p:blipFill>
        <p:spPr>
          <a:xfrm>
            <a:off x="1312265" y="4644155"/>
            <a:ext cx="3032154" cy="1949383"/>
          </a:xfrm>
          <a:prstGeom prst="rect">
            <a:avLst/>
          </a:prstGeom>
        </p:spPr>
      </p:pic>
      <p:pic>
        <p:nvPicPr>
          <p:cNvPr id="39" name="Picture 38" descr="Diagram&#10;&#10;Description automatically generated">
            <a:extLst>
              <a:ext uri="{FF2B5EF4-FFF2-40B4-BE49-F238E27FC236}">
                <a16:creationId xmlns:a16="http://schemas.microsoft.com/office/drawing/2014/main" id="{D428C0B7-37D3-4E38-90C8-878E1CE1E22C}"/>
              </a:ext>
            </a:extLst>
          </p:cNvPr>
          <p:cNvPicPr>
            <a:picLocks noChangeAspect="1"/>
          </p:cNvPicPr>
          <p:nvPr/>
        </p:nvPicPr>
        <p:blipFill rotWithShape="1">
          <a:blip r:embed="rId13">
            <a:extLst>
              <a:ext uri="{28A0092B-C50C-407E-A947-70E740481C1C}">
                <a14:useLocalDpi xmlns:a14="http://schemas.microsoft.com/office/drawing/2010/main" val="0"/>
              </a:ext>
            </a:extLst>
          </a:blip>
          <a:srcRect t="35218" r="55542" b="34677"/>
          <a:stretch/>
        </p:blipFill>
        <p:spPr>
          <a:xfrm>
            <a:off x="8270255" y="1983158"/>
            <a:ext cx="3103986" cy="1926993"/>
          </a:xfrm>
          <a:prstGeom prst="rect">
            <a:avLst/>
          </a:prstGeom>
        </p:spPr>
      </p:pic>
      <p:pic>
        <p:nvPicPr>
          <p:cNvPr id="40" name="Picture 39" descr="Diagram&#10;&#10;Description automatically generated">
            <a:extLst>
              <a:ext uri="{FF2B5EF4-FFF2-40B4-BE49-F238E27FC236}">
                <a16:creationId xmlns:a16="http://schemas.microsoft.com/office/drawing/2014/main" id="{E7A16F38-C238-4BE4-875B-86183893DE42}"/>
              </a:ext>
            </a:extLst>
          </p:cNvPr>
          <p:cNvPicPr>
            <a:picLocks noChangeAspect="1"/>
          </p:cNvPicPr>
          <p:nvPr/>
        </p:nvPicPr>
        <p:blipFill rotWithShape="1">
          <a:blip r:embed="rId13">
            <a:extLst>
              <a:ext uri="{28A0092B-C50C-407E-A947-70E740481C1C}">
                <a14:useLocalDpi xmlns:a14="http://schemas.microsoft.com/office/drawing/2010/main" val="0"/>
              </a:ext>
            </a:extLst>
          </a:blip>
          <a:srcRect l="59785" b="69989"/>
          <a:stretch/>
        </p:blipFill>
        <p:spPr>
          <a:xfrm>
            <a:off x="4844169" y="1983158"/>
            <a:ext cx="2807741" cy="1920958"/>
          </a:xfrm>
          <a:prstGeom prst="rect">
            <a:avLst/>
          </a:prstGeom>
        </p:spPr>
      </p:pic>
      <p:sp>
        <p:nvSpPr>
          <p:cNvPr id="5" name="Slide Number Placeholder 4">
            <a:extLst>
              <a:ext uri="{FF2B5EF4-FFF2-40B4-BE49-F238E27FC236}">
                <a16:creationId xmlns:a16="http://schemas.microsoft.com/office/drawing/2014/main" id="{AFA2EEE3-8F2E-43C3-BDA3-53DAF4ABBF60}"/>
              </a:ext>
            </a:extLst>
          </p:cNvPr>
          <p:cNvSpPr>
            <a:spLocks noGrp="1"/>
          </p:cNvSpPr>
          <p:nvPr>
            <p:ph type="sldNum" sz="quarter" idx="11"/>
          </p:nvPr>
        </p:nvSpPr>
        <p:spPr>
          <a:xfrm>
            <a:off x="9041877" y="6255293"/>
            <a:ext cx="2743200" cy="365125"/>
          </a:xfrm>
        </p:spPr>
        <p:txBody>
          <a:bodyPr/>
          <a:lstStyle/>
          <a:p>
            <a:fld id="{1C97C5FE-EAAB-4B0D-9845-9B0C19A6F892}" type="slidenum">
              <a:rPr lang="en-US" smtClean="0"/>
              <a:pPr/>
              <a:t>18</a:t>
            </a:fld>
            <a:endParaRPr lang="en-US" dirty="0"/>
          </a:p>
        </p:txBody>
      </p:sp>
    </p:spTree>
    <p:custDataLst>
      <p:tags r:id="rId1"/>
    </p:custDataLst>
    <p:extLst>
      <p:ext uri="{BB962C8B-B14F-4D97-AF65-F5344CB8AC3E}">
        <p14:creationId xmlns:p14="http://schemas.microsoft.com/office/powerpoint/2010/main" val="794785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ANALYSIS</a:t>
            </a:r>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19</a:t>
            </a:fld>
            <a:endParaRPr lang="en-US" dirty="0"/>
          </a:p>
        </p:txBody>
      </p:sp>
      <p:pic>
        <p:nvPicPr>
          <p:cNvPr id="5" name="Content Placeholder 4" descr="Graphical user interface, text, application&#10;&#10;Description automatically generated">
            <a:extLst>
              <a:ext uri="{FF2B5EF4-FFF2-40B4-BE49-F238E27FC236}">
                <a16:creationId xmlns:a16="http://schemas.microsoft.com/office/drawing/2014/main" id="{9DC09AD0-9418-49D8-BD6C-960D78F500C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620897"/>
            <a:ext cx="11029952" cy="3600808"/>
          </a:xfrm>
        </p:spPr>
      </p:pic>
    </p:spTree>
    <p:custDataLst>
      <p:tags r:id="rId1"/>
    </p:custDataLst>
    <p:extLst>
      <p:ext uri="{BB962C8B-B14F-4D97-AF65-F5344CB8AC3E}">
        <p14:creationId xmlns:p14="http://schemas.microsoft.com/office/powerpoint/2010/main" val="2209609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A609A-69DD-42DA-9B46-0D9F76A798CB}"/>
              </a:ext>
            </a:extLst>
          </p:cNvPr>
          <p:cNvSpPr>
            <a:spLocks noGrp="1"/>
          </p:cNvSpPr>
          <p:nvPr>
            <p:ph type="title"/>
          </p:nvPr>
        </p:nvSpPr>
        <p:spPr>
          <a:xfrm>
            <a:off x="831850" y="1709738"/>
            <a:ext cx="10515600" cy="2852737"/>
          </a:xfrm>
        </p:spPr>
        <p:txBody>
          <a:bodyPr/>
          <a:lstStyle/>
          <a:p>
            <a:r>
              <a:rPr lang="en-US" dirty="0"/>
              <a:t>LECTURE NOTES FOR CHAPTER 6</a:t>
            </a:r>
          </a:p>
        </p:txBody>
      </p:sp>
      <p:sp>
        <p:nvSpPr>
          <p:cNvPr id="3" name="Text Placeholder 2">
            <a:extLst>
              <a:ext uri="{FF2B5EF4-FFF2-40B4-BE49-F238E27FC236}">
                <a16:creationId xmlns:a16="http://schemas.microsoft.com/office/drawing/2014/main" id="{7DA0BEC0-D53C-44CA-8A5A-7F98146455C7}"/>
              </a:ext>
            </a:extLst>
          </p:cNvPr>
          <p:cNvSpPr>
            <a:spLocks noGrp="1"/>
          </p:cNvSpPr>
          <p:nvPr>
            <p:ph type="body" idx="1"/>
          </p:nvPr>
        </p:nvSpPr>
        <p:spPr>
          <a:xfrm>
            <a:off x="831850" y="4589463"/>
            <a:ext cx="10515600" cy="1500187"/>
          </a:xfrm>
        </p:spPr>
        <p:txBody>
          <a:bodyPr/>
          <a:lstStyle/>
          <a:p>
            <a:r>
              <a:rPr lang="en-US" sz="4000" dirty="0"/>
              <a:t>Heapsort</a:t>
            </a:r>
          </a:p>
        </p:txBody>
      </p:sp>
      <p:sp>
        <p:nvSpPr>
          <p:cNvPr id="7" name="Slide Number Placeholder 6">
            <a:extLst>
              <a:ext uri="{FF2B5EF4-FFF2-40B4-BE49-F238E27FC236}">
                <a16:creationId xmlns:a16="http://schemas.microsoft.com/office/drawing/2014/main" id="{2F1100C7-E96F-466C-B304-FC207CDF802F}"/>
              </a:ext>
            </a:extLst>
          </p:cNvPr>
          <p:cNvSpPr>
            <a:spLocks noGrp="1"/>
          </p:cNvSpPr>
          <p:nvPr>
            <p:ph type="sldNum" sz="quarter" idx="12"/>
          </p:nvPr>
        </p:nvSpPr>
        <p:spPr/>
        <p:txBody>
          <a:bodyPr/>
          <a:lstStyle/>
          <a:p>
            <a:fld id="{1C97C5FE-EAAB-4B0D-9845-9B0C19A6F892}" type="slidenum">
              <a:rPr lang="en-US" smtClean="0"/>
              <a:t>2</a:t>
            </a:fld>
            <a:endParaRPr lang="en-US" dirty="0"/>
          </a:p>
        </p:txBody>
      </p:sp>
    </p:spTree>
    <p:custDataLst>
      <p:tags r:id="rId1"/>
    </p:custDataLst>
    <p:extLst>
      <p:ext uri="{BB962C8B-B14F-4D97-AF65-F5344CB8AC3E}">
        <p14:creationId xmlns:p14="http://schemas.microsoft.com/office/powerpoint/2010/main" val="41025230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PRIORITY QUEUE</a:t>
            </a:r>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20</a:t>
            </a:fld>
            <a:endParaRPr lang="en-US" dirty="0"/>
          </a:p>
        </p:txBody>
      </p:sp>
      <p:pic>
        <p:nvPicPr>
          <p:cNvPr id="5" name="Content Placeholder 4">
            <a:extLst>
              <a:ext uri="{FF2B5EF4-FFF2-40B4-BE49-F238E27FC236}">
                <a16:creationId xmlns:a16="http://schemas.microsoft.com/office/drawing/2014/main" id="{9DC09AD0-9418-49D8-BD6C-960D78F500C5}"/>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838199" y="1620896"/>
            <a:ext cx="10917843" cy="4779903"/>
          </a:xfrm>
        </p:spPr>
      </p:pic>
    </p:spTree>
    <p:custDataLst>
      <p:tags r:id="rId1"/>
    </p:custDataLst>
    <p:extLst>
      <p:ext uri="{BB962C8B-B14F-4D97-AF65-F5344CB8AC3E}">
        <p14:creationId xmlns:p14="http://schemas.microsoft.com/office/powerpoint/2010/main" val="757753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nchor="t"/>
          <a:lstStyle/>
          <a:p>
            <a:r>
              <a:rPr lang="en-US" dirty="0"/>
              <a:t>PRIORITY QUEUE </a:t>
            </a:r>
            <a:r>
              <a:rPr lang="en-US" sz="2200" dirty="0"/>
              <a:t>(continued)</a:t>
            </a:r>
          </a:p>
        </p:txBody>
      </p:sp>
      <p:sp>
        <p:nvSpPr>
          <p:cNvPr id="3" name="Content Placeholder 2">
            <a:extLst>
              <a:ext uri="{FF2B5EF4-FFF2-40B4-BE49-F238E27FC236}">
                <a16:creationId xmlns:a16="http://schemas.microsoft.com/office/drawing/2014/main" id="{824C5BDF-A131-494C-A0DD-9C27AD9B17DF}"/>
              </a:ext>
            </a:extLst>
          </p:cNvPr>
          <p:cNvSpPr>
            <a:spLocks noGrp="1"/>
          </p:cNvSpPr>
          <p:nvPr>
            <p:ph idx="1"/>
          </p:nvPr>
        </p:nvSpPr>
        <p:spPr>
          <a:xfrm>
            <a:off x="838200" y="1028700"/>
            <a:ext cx="10515600" cy="5148263"/>
          </a:xfrm>
        </p:spPr>
        <p:txBody>
          <a:bodyPr/>
          <a:lstStyle/>
          <a:p>
            <a:r>
              <a:rPr lang="en-US" dirty="0"/>
              <a:t>Elements in the priority queue correspond to objects in the application that uses the priority queue. Each object contains a key. Need to be able to map between application objects and array indices in the heap. Two suggested ways:</a:t>
            </a:r>
          </a:p>
          <a:p>
            <a:pPr marL="342900" indent="-342900">
              <a:buFont typeface="Arial" panose="020B0604020202020204" pitchFamily="34" charset="0"/>
              <a:buChar char="•"/>
            </a:pPr>
            <a:r>
              <a:rPr lang="en-US" dirty="0"/>
              <a:t>Each heap element has a </a:t>
            </a:r>
            <a:r>
              <a:rPr lang="en-US" b="1" i="1" dirty="0"/>
              <a:t>handle</a:t>
            </a:r>
            <a:r>
              <a:rPr lang="en-US" dirty="0"/>
              <a:t> that allows access to an object in the application, and each object in the application has a handle (likely an array index) to access the heap element. Good software engineering practice is to make the handles opaque to the surrounding code.</a:t>
            </a:r>
          </a:p>
          <a:p>
            <a:pPr marL="342900" indent="-342900">
              <a:buFont typeface="Arial" panose="020B0604020202020204" pitchFamily="34" charset="0"/>
              <a:buChar char="•"/>
            </a:pPr>
            <a:r>
              <a:rPr lang="en-US" dirty="0"/>
              <a:t>Store within the priority queue a mapping from application objects to array indices in the heap.</a:t>
            </a:r>
          </a:p>
          <a:p>
            <a:pPr marL="342900">
              <a:spcBef>
                <a:spcPts val="600"/>
              </a:spcBef>
              <a:spcAft>
                <a:spcPts val="0"/>
              </a:spcAft>
            </a:pPr>
            <a:r>
              <a:rPr lang="en-US" sz="2400" dirty="0"/>
              <a:t>Advantage: application objects don’t need to use handles.</a:t>
            </a:r>
          </a:p>
          <a:p>
            <a:pPr marL="342900">
              <a:spcBef>
                <a:spcPts val="600"/>
              </a:spcBef>
              <a:spcAft>
                <a:spcPts val="0"/>
              </a:spcAft>
            </a:pPr>
            <a:r>
              <a:rPr lang="en-US" sz="2400" dirty="0"/>
              <a:t>Disadvantage: need to establish and maintain the mapping.</a:t>
            </a:r>
          </a:p>
          <a:p>
            <a:pPr marL="342900">
              <a:spcBef>
                <a:spcPts val="600"/>
              </a:spcBef>
              <a:spcAft>
                <a:spcPts val="0"/>
              </a:spcAft>
            </a:pPr>
            <a:r>
              <a:rPr lang="en-US" sz="2400" dirty="0"/>
              <a:t>One option would be to use a hash table (see Chapter 11).</a:t>
            </a:r>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21</a:t>
            </a:fld>
            <a:endParaRPr lang="en-US" dirty="0"/>
          </a:p>
        </p:txBody>
      </p:sp>
    </p:spTree>
    <p:custDataLst>
      <p:tags r:id="rId1"/>
    </p:custDataLst>
    <p:extLst>
      <p:ext uri="{BB962C8B-B14F-4D97-AF65-F5344CB8AC3E}">
        <p14:creationId xmlns:p14="http://schemas.microsoft.com/office/powerpoint/2010/main" val="9083665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FINDING THE MAXIMUM ELEMENT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4C5BDF-A131-494C-A0DD-9C27AD9B17DF}"/>
                  </a:ext>
                </a:extLst>
              </p:cNvPr>
              <p:cNvSpPr>
                <a:spLocks noGrp="1"/>
              </p:cNvSpPr>
              <p:nvPr>
                <p:ph idx="1"/>
              </p:nvPr>
            </p:nvSpPr>
            <p:spPr>
              <a:xfrm>
                <a:off x="838200" y="1460500"/>
                <a:ext cx="10515600" cy="4716463"/>
              </a:xfrm>
            </p:spPr>
            <p:txBody>
              <a:bodyPr/>
              <a:lstStyle/>
              <a:p>
                <a:r>
                  <a:rPr lang="en-US" dirty="0"/>
                  <a:t>Getting the maximum element is easy: it’s the root.</a:t>
                </a:r>
              </a:p>
              <a:p>
                <a:endParaRPr lang="en-US" dirty="0"/>
              </a:p>
              <a:p>
                <a:endParaRPr lang="en-US" dirty="0"/>
              </a:p>
              <a:p>
                <a:endParaRPr lang="en-US" dirty="0"/>
              </a:p>
              <a:p>
                <a:r>
                  <a:rPr lang="en-US" b="1" i="1" dirty="0"/>
                  <a:t>Time:</a:t>
                </a:r>
                <a:r>
                  <a:rPr lang="en-US" dirty="0"/>
                  <a:t> </a:t>
                </a:r>
                <a14:m>
                  <m:oMath xmlns:m="http://schemas.openxmlformats.org/officeDocument/2006/math">
                    <m:r>
                      <m:rPr>
                        <m:sty m:val="p"/>
                      </m:rPr>
                      <a:rPr lang="el-GR" i="0" dirty="0" smtClean="0">
                        <a:latin typeface="Cambria Math" panose="02040503050406030204" pitchFamily="18" charset="0"/>
                      </a:rPr>
                      <m:t>Θ</m:t>
                    </m:r>
                    <m:r>
                      <a:rPr lang="en-US" i="1" dirty="0" smtClean="0">
                        <a:latin typeface="Cambria Math" panose="02040503050406030204" pitchFamily="18" charset="0"/>
                      </a:rPr>
                      <m:t>(1)</m:t>
                    </m:r>
                  </m:oMath>
                </a14:m>
                <a:r>
                  <a:rPr lang="en-US" dirty="0"/>
                  <a:t>.</a:t>
                </a:r>
              </a:p>
              <a:p>
                <a:endParaRPr lang="en-US" dirty="0"/>
              </a:p>
            </p:txBody>
          </p:sp>
        </mc:Choice>
        <mc:Fallback xmlns="">
          <p:sp>
            <p:nvSpPr>
              <p:cNvPr id="3" name="Content Placeholder 2">
                <a:extLst>
                  <a:ext uri="{FF2B5EF4-FFF2-40B4-BE49-F238E27FC236}">
                    <a16:creationId xmlns:a16="http://schemas.microsoft.com/office/drawing/2014/main" id="{824C5BDF-A131-494C-A0DD-9C27AD9B17DF}"/>
                  </a:ext>
                </a:extLst>
              </p:cNvPr>
              <p:cNvSpPr>
                <a:spLocks noGrp="1" noRot="1" noChangeAspect="1" noMove="1" noResize="1" noEditPoints="1" noAdjustHandles="1" noChangeArrowheads="1" noChangeShapeType="1" noTextEdit="1"/>
              </p:cNvSpPr>
              <p:nvPr>
                <p:ph idx="1"/>
              </p:nvPr>
            </p:nvSpPr>
            <p:spPr>
              <a:xfrm>
                <a:off x="838200" y="1460500"/>
                <a:ext cx="10515600" cy="4716463"/>
              </a:xfrm>
              <a:blipFill>
                <a:blip r:embed="rId3"/>
                <a:stretch>
                  <a:fillRect l="-1217" t="-2329"/>
                </a:stretch>
              </a:blipFill>
            </p:spPr>
            <p:txBody>
              <a:bodyPr/>
              <a:lstStyle/>
              <a:p>
                <a:r>
                  <a:rPr lang="en-US">
                    <a:noFill/>
                  </a:rPr>
                  <a:t> </a:t>
                </a:r>
              </a:p>
            </p:txBody>
          </p:sp>
        </mc:Fallback>
      </mc:AlternateContent>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22</a:t>
            </a:fld>
            <a:endParaRPr lang="en-US" dirty="0"/>
          </a:p>
        </p:txBody>
      </p:sp>
      <p:pic>
        <p:nvPicPr>
          <p:cNvPr id="5" name="Picture 4" descr="Text, letter&#10;&#10;Description automatically generated">
            <a:extLst>
              <a:ext uri="{FF2B5EF4-FFF2-40B4-BE49-F238E27FC236}">
                <a16:creationId xmlns:a16="http://schemas.microsoft.com/office/drawing/2014/main" id="{A244C938-4301-4629-842A-E651F51F6FDC}"/>
              </a:ext>
            </a:extLst>
          </p:cNvPr>
          <p:cNvPicPr>
            <a:picLocks noChangeAspect="1"/>
          </p:cNvPicPr>
          <p:nvPr/>
        </p:nvPicPr>
        <p:blipFill rotWithShape="1">
          <a:blip r:embed="rId4">
            <a:extLst>
              <a:ext uri="{28A0092B-C50C-407E-A947-70E740481C1C}">
                <a14:useLocalDpi xmlns:a14="http://schemas.microsoft.com/office/drawing/2010/main" val="0"/>
              </a:ext>
            </a:extLst>
          </a:blip>
          <a:srcRect b="59317"/>
          <a:stretch/>
        </p:blipFill>
        <p:spPr>
          <a:xfrm>
            <a:off x="933842" y="2067581"/>
            <a:ext cx="4934205" cy="1640820"/>
          </a:xfrm>
          <a:prstGeom prst="rect">
            <a:avLst/>
          </a:prstGeom>
        </p:spPr>
      </p:pic>
    </p:spTree>
    <p:custDataLst>
      <p:tags r:id="rId1"/>
    </p:custDataLst>
    <p:extLst>
      <p:ext uri="{BB962C8B-B14F-4D97-AF65-F5344CB8AC3E}">
        <p14:creationId xmlns:p14="http://schemas.microsoft.com/office/powerpoint/2010/main" val="11110745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795000" cy="1325563"/>
          </a:xfrm>
        </p:spPr>
        <p:txBody>
          <a:bodyPr/>
          <a:lstStyle/>
          <a:p>
            <a:r>
              <a:rPr lang="en-US" dirty="0"/>
              <a:t>EXTRACTING THE MAXIMUM ELEMENT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4C5BDF-A131-494C-A0DD-9C27AD9B17DF}"/>
                  </a:ext>
                </a:extLst>
              </p:cNvPr>
              <p:cNvSpPr>
                <a:spLocks noGrp="1"/>
              </p:cNvSpPr>
              <p:nvPr>
                <p:ph idx="1"/>
              </p:nvPr>
            </p:nvSpPr>
            <p:spPr>
              <a:xfrm>
                <a:off x="838200" y="1460500"/>
                <a:ext cx="10515600" cy="4716463"/>
              </a:xfrm>
            </p:spPr>
            <p:txBody>
              <a:bodyPr/>
              <a:lstStyle/>
              <a:p>
                <a:r>
                  <a:rPr lang="en-US" dirty="0"/>
                  <a:t>Given the array </a:t>
                </a:r>
                <a14:m>
                  <m:oMath xmlns:m="http://schemas.openxmlformats.org/officeDocument/2006/math">
                    <m:r>
                      <a:rPr lang="en-US" i="1" dirty="0" smtClean="0">
                        <a:latin typeface="Cambria Math" panose="02040503050406030204" pitchFamily="18" charset="0"/>
                      </a:rPr>
                      <m:t>𝐴</m:t>
                    </m:r>
                  </m:oMath>
                </a14:m>
                <a:r>
                  <a:rPr lang="en-US" dirty="0"/>
                  <a:t>:</a:t>
                </a:r>
              </a:p>
              <a:p>
                <a:pPr marL="342900" indent="-342900">
                  <a:buFont typeface="Arial" panose="020B0604020202020204" pitchFamily="34" charset="0"/>
                  <a:buChar char="•"/>
                </a:pPr>
                <a:r>
                  <a:rPr lang="en-US" dirty="0"/>
                  <a:t>Identify the maximum element by calling M</a:t>
                </a:r>
                <a:r>
                  <a:rPr lang="en-US" sz="2400" dirty="0"/>
                  <a:t>AX</a:t>
                </a:r>
                <a:r>
                  <a:rPr lang="en-US" dirty="0"/>
                  <a:t>-H</a:t>
                </a:r>
                <a:r>
                  <a:rPr lang="en-US" sz="2400" dirty="0"/>
                  <a:t>EAP</a:t>
                </a:r>
                <a:r>
                  <a:rPr lang="en-US" dirty="0"/>
                  <a:t>-M</a:t>
                </a:r>
                <a:r>
                  <a:rPr lang="en-US" sz="2400" dirty="0"/>
                  <a:t>AXIMUM</a:t>
                </a:r>
                <a:r>
                  <a:rPr lang="en-US" dirty="0"/>
                  <a:t>.</a:t>
                </a:r>
              </a:p>
              <a:p>
                <a:pPr marL="342900" indent="-342900">
                  <a:buFont typeface="Arial" panose="020B0604020202020204" pitchFamily="34" charset="0"/>
                  <a:buChar char="•"/>
                </a:pPr>
                <a:r>
                  <a:rPr lang="en-US" dirty="0"/>
                  <a:t>Make the last node in the tree the new root.</a:t>
                </a:r>
              </a:p>
              <a:p>
                <a:pPr marL="342900" indent="-342900">
                  <a:buFont typeface="Arial" panose="020B0604020202020204" pitchFamily="34" charset="0"/>
                  <a:buChar char="•"/>
                </a:pPr>
                <a:r>
                  <a:rPr lang="en-US" dirty="0"/>
                  <a:t>Remove the last node from the heap by decrementing </a:t>
                </a:r>
                <a:r>
                  <a:rPr lang="en-US" b="1" i="1" dirty="0"/>
                  <a:t>heap-size</a:t>
                </a:r>
                <a:r>
                  <a:rPr lang="en-US" dirty="0"/>
                  <a:t>.</a:t>
                </a:r>
              </a:p>
              <a:p>
                <a:pPr marL="342900" indent="-342900">
                  <a:buFont typeface="Arial" panose="020B0604020202020204" pitchFamily="34" charset="0"/>
                  <a:buChar char="•"/>
                </a:pPr>
                <a:r>
                  <a:rPr lang="en-US" dirty="0"/>
                  <a:t>Re-</a:t>
                </a:r>
                <a:r>
                  <a:rPr lang="en-US" dirty="0" err="1"/>
                  <a:t>heapify</a:t>
                </a:r>
                <a:r>
                  <a:rPr lang="en-US" dirty="0"/>
                  <a:t> the heap by calling M</a:t>
                </a:r>
                <a:r>
                  <a:rPr lang="en-US" sz="2400" dirty="0"/>
                  <a:t>AX</a:t>
                </a:r>
                <a:r>
                  <a:rPr lang="en-US" dirty="0"/>
                  <a:t>-H</a:t>
                </a:r>
                <a:r>
                  <a:rPr lang="en-US" sz="2400" dirty="0"/>
                  <a:t>EAPIFY</a:t>
                </a:r>
                <a:r>
                  <a:rPr lang="en-US" dirty="0"/>
                  <a:t>. Implicitly assume that </a:t>
                </a:r>
                <a:r>
                  <a:rPr kumimoji="0" lang="en-US" sz="2800" b="0" i="0" u="none" strike="noStrike" kern="1200" cap="none" spc="0" normalizeH="0" baseline="0" noProof="0" dirty="0">
                    <a:ln>
                      <a:noFill/>
                    </a:ln>
                    <a:solidFill>
                      <a:srgbClr val="434343"/>
                    </a:solidFill>
                    <a:effectLst/>
                    <a:uLnTx/>
                    <a:uFillTx/>
                    <a:latin typeface="Times New Roman" panose="02020603050405020304" pitchFamily="18" charset="0"/>
                    <a:ea typeface="+mn-ea"/>
                    <a:cs typeface="Times New Roman" panose="02020603050405020304" pitchFamily="18" charset="0"/>
                  </a:rPr>
                  <a:t>M</a:t>
                </a:r>
                <a:r>
                  <a:rPr kumimoji="0" lang="en-US" sz="2400" b="0" i="0" u="none" strike="noStrike" kern="1200" cap="none" spc="0" normalizeH="0" baseline="0" noProof="0" dirty="0">
                    <a:ln>
                      <a:noFill/>
                    </a:ln>
                    <a:solidFill>
                      <a:srgbClr val="434343"/>
                    </a:solidFill>
                    <a:effectLst/>
                    <a:uLnTx/>
                    <a:uFillTx/>
                    <a:latin typeface="Times New Roman" panose="02020603050405020304" pitchFamily="18" charset="0"/>
                    <a:ea typeface="+mn-ea"/>
                    <a:cs typeface="Times New Roman" panose="02020603050405020304" pitchFamily="18" charset="0"/>
                  </a:rPr>
                  <a:t>AX</a:t>
                </a:r>
                <a:r>
                  <a:rPr kumimoji="0" lang="en-US" sz="2800" b="0" i="0" u="none" strike="noStrike" kern="1200" cap="none" spc="0" normalizeH="0" baseline="0" noProof="0" dirty="0">
                    <a:ln>
                      <a:noFill/>
                    </a:ln>
                    <a:solidFill>
                      <a:srgbClr val="434343"/>
                    </a:solidFill>
                    <a:effectLst/>
                    <a:uLnTx/>
                    <a:uFillTx/>
                    <a:latin typeface="Times New Roman" panose="02020603050405020304" pitchFamily="18" charset="0"/>
                    <a:ea typeface="+mn-ea"/>
                    <a:cs typeface="Times New Roman" panose="02020603050405020304" pitchFamily="18" charset="0"/>
                  </a:rPr>
                  <a:t>-H</a:t>
                </a:r>
                <a:r>
                  <a:rPr kumimoji="0" lang="en-US" sz="2400" b="0" i="0" u="none" strike="noStrike" kern="1200" cap="none" spc="0" normalizeH="0" baseline="0" noProof="0" dirty="0">
                    <a:ln>
                      <a:noFill/>
                    </a:ln>
                    <a:solidFill>
                      <a:srgbClr val="434343"/>
                    </a:solidFill>
                    <a:effectLst/>
                    <a:uLnTx/>
                    <a:uFillTx/>
                    <a:latin typeface="Times New Roman" panose="02020603050405020304" pitchFamily="18" charset="0"/>
                    <a:ea typeface="+mn-ea"/>
                    <a:cs typeface="Times New Roman" panose="02020603050405020304" pitchFamily="18" charset="0"/>
                  </a:rPr>
                  <a:t>EAPIFY </a:t>
                </a:r>
                <a:r>
                  <a:rPr lang="en-US" dirty="0"/>
                  <a:t>compares objects based on keys, and also that it updates the mapping between objects and array indices as necessary.</a:t>
                </a:r>
              </a:p>
              <a:p>
                <a:pPr marL="342900" indent="-342900">
                  <a:buFont typeface="Arial" panose="020B0604020202020204" pitchFamily="34" charset="0"/>
                  <a:buChar char="•"/>
                </a:pPr>
                <a:r>
                  <a:rPr lang="en-US" dirty="0"/>
                  <a:t>Return the copy of the maximum element.</a:t>
                </a:r>
              </a:p>
            </p:txBody>
          </p:sp>
        </mc:Choice>
        <mc:Fallback xmlns="">
          <p:sp>
            <p:nvSpPr>
              <p:cNvPr id="3" name="Content Placeholder 2">
                <a:extLst>
                  <a:ext uri="{FF2B5EF4-FFF2-40B4-BE49-F238E27FC236}">
                    <a16:creationId xmlns:a16="http://schemas.microsoft.com/office/drawing/2014/main" id="{824C5BDF-A131-494C-A0DD-9C27AD9B17DF}"/>
                  </a:ext>
                </a:extLst>
              </p:cNvPr>
              <p:cNvSpPr>
                <a:spLocks noGrp="1" noRot="1" noChangeAspect="1" noMove="1" noResize="1" noEditPoints="1" noAdjustHandles="1" noChangeArrowheads="1" noChangeShapeType="1" noTextEdit="1"/>
              </p:cNvSpPr>
              <p:nvPr>
                <p:ph idx="1"/>
              </p:nvPr>
            </p:nvSpPr>
            <p:spPr>
              <a:xfrm>
                <a:off x="838200" y="1460500"/>
                <a:ext cx="10515600" cy="4716463"/>
              </a:xfrm>
              <a:blipFill>
                <a:blip r:embed="rId3"/>
                <a:stretch>
                  <a:fillRect l="-1217" t="-2329" r="-1913"/>
                </a:stretch>
              </a:blipFill>
            </p:spPr>
            <p:txBody>
              <a:bodyPr/>
              <a:lstStyle/>
              <a:p>
                <a:r>
                  <a:rPr lang="en-US">
                    <a:noFill/>
                  </a:rPr>
                  <a:t> </a:t>
                </a:r>
              </a:p>
            </p:txBody>
          </p:sp>
        </mc:Fallback>
      </mc:AlternateContent>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23</a:t>
            </a:fld>
            <a:endParaRPr lang="en-US" dirty="0"/>
          </a:p>
        </p:txBody>
      </p:sp>
    </p:spTree>
    <p:custDataLst>
      <p:tags r:id="rId1"/>
    </p:custDataLst>
    <p:extLst>
      <p:ext uri="{BB962C8B-B14F-4D97-AF65-F5344CB8AC3E}">
        <p14:creationId xmlns:p14="http://schemas.microsoft.com/office/powerpoint/2010/main" val="13409667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833100" cy="1325563"/>
          </a:xfrm>
        </p:spPr>
        <p:txBody>
          <a:bodyPr/>
          <a:lstStyle/>
          <a:p>
            <a:r>
              <a:rPr lang="en-US" dirty="0"/>
              <a:t>EXTRACTING THE MAXIMUM ELEMENT </a:t>
            </a:r>
            <a:r>
              <a:rPr lang="en-US" sz="2200" dirty="0"/>
              <a:t>(continued)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4C5BDF-A131-494C-A0DD-9C27AD9B17DF}"/>
                  </a:ext>
                </a:extLst>
              </p:cNvPr>
              <p:cNvSpPr>
                <a:spLocks noGrp="1"/>
              </p:cNvSpPr>
              <p:nvPr>
                <p:ph idx="1"/>
              </p:nvPr>
            </p:nvSpPr>
            <p:spPr>
              <a:xfrm>
                <a:off x="838200" y="1825625"/>
                <a:ext cx="10515600" cy="4351338"/>
              </a:xfrm>
            </p:spPr>
            <p:txBody>
              <a:bodyPr/>
              <a:lstStyle/>
              <a:p>
                <a:endParaRPr lang="en-US" dirty="0"/>
              </a:p>
              <a:p>
                <a:endParaRPr lang="en-US" dirty="0"/>
              </a:p>
              <a:p>
                <a:endParaRPr lang="en-US" dirty="0"/>
              </a:p>
              <a:p>
                <a:endParaRPr lang="en-US" dirty="0"/>
              </a:p>
              <a:p>
                <a:endParaRPr lang="en-US" sz="1600" dirty="0"/>
              </a:p>
              <a:p>
                <a:r>
                  <a:rPr lang="en-US" b="1" i="1" dirty="0"/>
                  <a:t>Analysis:</a:t>
                </a:r>
              </a:p>
              <a:p>
                <a:r>
                  <a:rPr lang="en-US" dirty="0"/>
                  <a:t>Constant-time assignments plus time for</a:t>
                </a:r>
                <a:r>
                  <a:rPr kumimoji="0" lang="en-US" sz="2800" b="0" i="0" u="none" strike="noStrike" kern="1200" cap="none" spc="0" normalizeH="0" baseline="0" noProof="0" dirty="0">
                    <a:ln>
                      <a:noFill/>
                    </a:ln>
                    <a:solidFill>
                      <a:srgbClr val="434343"/>
                    </a:solidFill>
                    <a:effectLst/>
                    <a:uLnTx/>
                    <a:uFillTx/>
                    <a:latin typeface="Times New Roman" panose="02020603050405020304" pitchFamily="18" charset="0"/>
                    <a:ea typeface="+mn-ea"/>
                    <a:cs typeface="Times New Roman" panose="02020603050405020304" pitchFamily="18" charset="0"/>
                  </a:rPr>
                  <a:t> M</a:t>
                </a:r>
                <a:r>
                  <a:rPr kumimoji="0" lang="en-US" sz="2400" b="0" i="0" u="none" strike="noStrike" kern="1200" cap="none" spc="0" normalizeH="0" baseline="0" noProof="0" dirty="0">
                    <a:ln>
                      <a:noFill/>
                    </a:ln>
                    <a:solidFill>
                      <a:srgbClr val="434343"/>
                    </a:solidFill>
                    <a:effectLst/>
                    <a:uLnTx/>
                    <a:uFillTx/>
                    <a:latin typeface="Times New Roman" panose="02020603050405020304" pitchFamily="18" charset="0"/>
                    <a:ea typeface="+mn-ea"/>
                    <a:cs typeface="Times New Roman" panose="02020603050405020304" pitchFamily="18" charset="0"/>
                  </a:rPr>
                  <a:t>AX</a:t>
                </a:r>
                <a:r>
                  <a:rPr kumimoji="0" lang="en-US" sz="2800" b="0" i="0" u="none" strike="noStrike" kern="1200" cap="none" spc="0" normalizeH="0" baseline="0" noProof="0" dirty="0">
                    <a:ln>
                      <a:noFill/>
                    </a:ln>
                    <a:solidFill>
                      <a:srgbClr val="434343"/>
                    </a:solidFill>
                    <a:effectLst/>
                    <a:uLnTx/>
                    <a:uFillTx/>
                    <a:latin typeface="Times New Roman" panose="02020603050405020304" pitchFamily="18" charset="0"/>
                    <a:ea typeface="+mn-ea"/>
                    <a:cs typeface="Times New Roman" panose="02020603050405020304" pitchFamily="18" charset="0"/>
                  </a:rPr>
                  <a:t>-H</a:t>
                </a:r>
                <a:r>
                  <a:rPr kumimoji="0" lang="en-US" sz="2400" b="0" i="0" u="none" strike="noStrike" kern="1200" cap="none" spc="0" normalizeH="0" baseline="0" noProof="0" dirty="0">
                    <a:ln>
                      <a:noFill/>
                    </a:ln>
                    <a:solidFill>
                      <a:srgbClr val="434343"/>
                    </a:solidFill>
                    <a:effectLst/>
                    <a:uLnTx/>
                    <a:uFillTx/>
                    <a:latin typeface="Times New Roman" panose="02020603050405020304" pitchFamily="18" charset="0"/>
                    <a:ea typeface="+mn-ea"/>
                    <a:cs typeface="Times New Roman" panose="02020603050405020304" pitchFamily="18" charset="0"/>
                  </a:rPr>
                  <a:t>EAPIFY</a:t>
                </a:r>
                <a:r>
                  <a:rPr kumimoji="0" lang="en-US" sz="2800" b="0" i="0" u="none" strike="noStrike" kern="1200" cap="none" spc="0" normalizeH="0" baseline="0" noProof="0" dirty="0">
                    <a:ln>
                      <a:noFill/>
                    </a:ln>
                    <a:solidFill>
                      <a:srgbClr val="434343"/>
                    </a:solidFill>
                    <a:effectLst/>
                    <a:uLnTx/>
                    <a:uFillTx/>
                    <a:latin typeface="Times New Roman" panose="02020603050405020304" pitchFamily="18" charset="0"/>
                    <a:ea typeface="+mn-ea"/>
                    <a:cs typeface="Times New Roman" panose="02020603050405020304" pitchFamily="18" charset="0"/>
                  </a:rPr>
                  <a:t>.</a:t>
                </a:r>
                <a:r>
                  <a:rPr lang="en-US" dirty="0"/>
                  <a:t> </a:t>
                </a:r>
              </a:p>
              <a:p>
                <a:r>
                  <a:rPr lang="en-US" b="1" i="1" dirty="0"/>
                  <a:t>Time:</a:t>
                </a:r>
                <a:r>
                  <a:rPr lang="en-US" dirty="0"/>
                  <a:t> </a:t>
                </a:r>
                <a14:m>
                  <m:oMath xmlns:m="http://schemas.openxmlformats.org/officeDocument/2006/math">
                    <m:r>
                      <a:rPr lang="en-US" b="0" i="1" dirty="0" smtClean="0">
                        <a:latin typeface="Cambria Math" panose="02040503050406030204" pitchFamily="18" charset="0"/>
                      </a:rPr>
                      <m:t>𝑂</m:t>
                    </m:r>
                    <m:r>
                      <a:rPr lang="en-US" i="1" dirty="0" smtClean="0">
                        <a:latin typeface="Cambria Math" panose="02040503050406030204" pitchFamily="18" charset="0"/>
                      </a:rPr>
                      <m:t>(</m:t>
                    </m:r>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lg</m:t>
                        </m:r>
                      </m:fName>
                      <m:e>
                        <m:r>
                          <a:rPr lang="en-US" b="0" i="1" dirty="0" smtClean="0">
                            <a:latin typeface="Cambria Math" panose="02040503050406030204" pitchFamily="18" charset="0"/>
                          </a:rPr>
                          <m:t>𝑛</m:t>
                        </m:r>
                      </m:e>
                    </m:func>
                    <m:r>
                      <a:rPr lang="en-US" i="1" dirty="0" smtClean="0">
                        <a:latin typeface="Cambria Math" panose="02040503050406030204" pitchFamily="18" charset="0"/>
                      </a:rPr>
                      <m:t>)</m:t>
                    </m:r>
                  </m:oMath>
                </a14:m>
                <a:r>
                  <a:rPr lang="en-US" dirty="0"/>
                  <a:t>.</a:t>
                </a:r>
              </a:p>
              <a:p>
                <a:r>
                  <a:rPr lang="en-US" dirty="0"/>
                  <a:t> </a:t>
                </a:r>
              </a:p>
              <a:p>
                <a:endParaRPr lang="en-US" dirty="0"/>
              </a:p>
            </p:txBody>
          </p:sp>
        </mc:Choice>
        <mc:Fallback xmlns="">
          <p:sp>
            <p:nvSpPr>
              <p:cNvPr id="3" name="Content Placeholder 2">
                <a:extLst>
                  <a:ext uri="{FF2B5EF4-FFF2-40B4-BE49-F238E27FC236}">
                    <a16:creationId xmlns:a16="http://schemas.microsoft.com/office/drawing/2014/main" id="{824C5BDF-A131-494C-A0DD-9C27AD9B17DF}"/>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l="-1217" b="-5602"/>
                </a:stretch>
              </a:blipFill>
            </p:spPr>
            <p:txBody>
              <a:bodyPr/>
              <a:lstStyle/>
              <a:p>
                <a:r>
                  <a:rPr lang="en-US">
                    <a:noFill/>
                  </a:rPr>
                  <a:t> </a:t>
                </a:r>
              </a:p>
            </p:txBody>
          </p:sp>
        </mc:Fallback>
      </mc:AlternateContent>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24</a:t>
            </a:fld>
            <a:endParaRPr lang="en-US" dirty="0"/>
          </a:p>
        </p:txBody>
      </p:sp>
      <p:pic>
        <p:nvPicPr>
          <p:cNvPr id="5" name="Picture 4" descr="Text, letter&#10;&#10;Description automatically generated">
            <a:extLst>
              <a:ext uri="{FF2B5EF4-FFF2-40B4-BE49-F238E27FC236}">
                <a16:creationId xmlns:a16="http://schemas.microsoft.com/office/drawing/2014/main" id="{535D813D-0836-4696-9336-7B0646ECB14D}"/>
              </a:ext>
            </a:extLst>
          </p:cNvPr>
          <p:cNvPicPr>
            <a:picLocks noChangeAspect="1"/>
          </p:cNvPicPr>
          <p:nvPr/>
        </p:nvPicPr>
        <p:blipFill rotWithShape="1">
          <a:blip r:embed="rId4">
            <a:extLst>
              <a:ext uri="{28A0092B-C50C-407E-A947-70E740481C1C}">
                <a14:useLocalDpi xmlns:a14="http://schemas.microsoft.com/office/drawing/2010/main" val="0"/>
              </a:ext>
            </a:extLst>
          </a:blip>
          <a:srcRect t="45092"/>
          <a:stretch/>
        </p:blipFill>
        <p:spPr>
          <a:xfrm>
            <a:off x="838200" y="1825625"/>
            <a:ext cx="4934205" cy="2214562"/>
          </a:xfrm>
          <a:prstGeom prst="rect">
            <a:avLst/>
          </a:prstGeom>
        </p:spPr>
      </p:pic>
    </p:spTree>
    <p:custDataLst>
      <p:tags r:id="rId1"/>
    </p:custDataLst>
    <p:extLst>
      <p:ext uri="{BB962C8B-B14F-4D97-AF65-F5344CB8AC3E}">
        <p14:creationId xmlns:p14="http://schemas.microsoft.com/office/powerpoint/2010/main" val="37771860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795000" cy="1325563"/>
          </a:xfrm>
        </p:spPr>
        <p:txBody>
          <a:bodyPr/>
          <a:lstStyle/>
          <a:p>
            <a:r>
              <a:rPr lang="en-US" dirty="0"/>
              <a:t>INCREASING THE VALUE OF AN OBJECT’S KEY</a:t>
            </a:r>
          </a:p>
        </p:txBody>
      </p:sp>
      <p:pic>
        <p:nvPicPr>
          <p:cNvPr id="5" name="Content Placeholder 4" descr="Text, letter&#10;&#10;Description automatically generated">
            <a:extLst>
              <a:ext uri="{FF2B5EF4-FFF2-40B4-BE49-F238E27FC236}">
                <a16:creationId xmlns:a16="http://schemas.microsoft.com/office/drawing/2014/main" id="{B0903F0E-81DC-4C39-AA47-BCE67A36923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199" y="1620897"/>
            <a:ext cx="10874249" cy="3351153"/>
          </a:xfrm>
        </p:spPr>
      </p:pic>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25</a:t>
            </a:fld>
            <a:endParaRPr lang="en-US" dirty="0"/>
          </a:p>
        </p:txBody>
      </p:sp>
    </p:spTree>
    <p:custDataLst>
      <p:tags r:id="rId1"/>
    </p:custDataLst>
    <p:extLst>
      <p:ext uri="{BB962C8B-B14F-4D97-AF65-F5344CB8AC3E}">
        <p14:creationId xmlns:p14="http://schemas.microsoft.com/office/powerpoint/2010/main" val="15121095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833100" cy="1325563"/>
          </a:xfrm>
        </p:spPr>
        <p:txBody>
          <a:bodyPr/>
          <a:lstStyle/>
          <a:p>
            <a:r>
              <a:rPr lang="en-US" dirty="0"/>
              <a:t>INCREASING THE VALUE OF AN OBJECT’S KEY</a:t>
            </a:r>
            <a:r>
              <a:rPr lang="en-US" sz="2200" dirty="0"/>
              <a:t>(continued)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4C5BDF-A131-494C-A0DD-9C27AD9B17DF}"/>
                  </a:ext>
                </a:extLst>
              </p:cNvPr>
              <p:cNvSpPr>
                <a:spLocks noGrp="1"/>
              </p:cNvSpPr>
              <p:nvPr>
                <p:ph idx="1"/>
              </p:nvPr>
            </p:nvSpPr>
            <p:spPr>
              <a:xfrm>
                <a:off x="838200" y="1825625"/>
                <a:ext cx="10515600" cy="4351338"/>
              </a:xfrm>
            </p:spPr>
            <p:txBody>
              <a:bodyPr/>
              <a:lstStyle/>
              <a:p>
                <a:endParaRPr lang="en-US" dirty="0"/>
              </a:p>
              <a:p>
                <a:endParaRPr lang="en-US" dirty="0"/>
              </a:p>
              <a:p>
                <a:endParaRPr lang="en-US" dirty="0"/>
              </a:p>
              <a:p>
                <a:endParaRPr lang="en-US" dirty="0"/>
              </a:p>
              <a:p>
                <a:endParaRPr lang="en-US" sz="1600" dirty="0"/>
              </a:p>
              <a:p>
                <a:endParaRPr lang="en-US" sz="1600" dirty="0"/>
              </a:p>
              <a:p>
                <a:r>
                  <a:rPr lang="en-US" b="1" i="1" dirty="0"/>
                  <a:t>Analysis:</a:t>
                </a:r>
              </a:p>
              <a:p>
                <a:r>
                  <a:rPr lang="en-US" dirty="0"/>
                  <a:t>Upward path from node </a:t>
                </a:r>
                <a14:m>
                  <m:oMath xmlns:m="http://schemas.openxmlformats.org/officeDocument/2006/math">
                    <m:r>
                      <a:rPr lang="en-US" i="1" dirty="0" smtClean="0">
                        <a:latin typeface="Cambria Math" panose="02040503050406030204" pitchFamily="18" charset="0"/>
                      </a:rPr>
                      <m:t>𝑖</m:t>
                    </m:r>
                  </m:oMath>
                </a14:m>
                <a:r>
                  <a:rPr lang="en-US" dirty="0"/>
                  <a:t> has length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lg</m:t>
                        </m:r>
                      </m:fName>
                      <m:e>
                        <m:r>
                          <a:rPr lang="en-US" i="1" dirty="0">
                            <a:latin typeface="Cambria Math" panose="02040503050406030204" pitchFamily="18" charset="0"/>
                          </a:rPr>
                          <m:t>𝑛</m:t>
                        </m:r>
                      </m:e>
                    </m:func>
                    <m:r>
                      <a:rPr lang="en-US" i="1" dirty="0">
                        <a:latin typeface="Cambria Math" panose="02040503050406030204" pitchFamily="18" charset="0"/>
                      </a:rPr>
                      <m:t>)</m:t>
                    </m:r>
                  </m:oMath>
                </a14:m>
                <a:r>
                  <a:rPr lang="en-US" dirty="0"/>
                  <a:t> in an </a:t>
                </a:r>
                <a14:m>
                  <m:oMath xmlns:m="http://schemas.openxmlformats.org/officeDocument/2006/math">
                    <m:r>
                      <a:rPr lang="en-US" i="1" dirty="0" smtClean="0">
                        <a:latin typeface="Cambria Math" panose="02040503050406030204" pitchFamily="18" charset="0"/>
                      </a:rPr>
                      <m:t>𝑛</m:t>
                    </m:r>
                  </m:oMath>
                </a14:m>
                <a:r>
                  <a:rPr lang="en-US" dirty="0"/>
                  <a:t>-element </a:t>
                </a:r>
                <a:r>
                  <a:rPr lang="en-US" dirty="0" err="1"/>
                  <a:t>heap.</a:t>
                </a:r>
                <a:endParaRPr lang="en-US" dirty="0"/>
              </a:p>
              <a:p>
                <a:r>
                  <a:rPr lang="en-US" b="1" i="1" dirty="0"/>
                  <a:t>Time:</a:t>
                </a:r>
                <a:r>
                  <a:rPr lang="en-US" dirty="0"/>
                  <a:t> </a:t>
                </a:r>
                <a14:m>
                  <m:oMath xmlns:m="http://schemas.openxmlformats.org/officeDocument/2006/math">
                    <m:r>
                      <a:rPr lang="en-US" b="0" i="1" dirty="0" smtClean="0">
                        <a:latin typeface="Cambria Math" panose="02040503050406030204" pitchFamily="18" charset="0"/>
                      </a:rPr>
                      <m:t>𝑂</m:t>
                    </m:r>
                    <m:r>
                      <a:rPr lang="en-US" i="1" dirty="0" smtClean="0">
                        <a:latin typeface="Cambria Math" panose="02040503050406030204" pitchFamily="18" charset="0"/>
                      </a:rPr>
                      <m:t>(</m:t>
                    </m:r>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lg</m:t>
                        </m:r>
                      </m:fName>
                      <m:e>
                        <m:r>
                          <a:rPr lang="en-US" b="0" i="1" dirty="0" smtClean="0">
                            <a:latin typeface="Cambria Math" panose="02040503050406030204" pitchFamily="18" charset="0"/>
                          </a:rPr>
                          <m:t>𝑛</m:t>
                        </m:r>
                      </m:e>
                    </m:func>
                    <m:r>
                      <a:rPr lang="en-US" i="1" dirty="0" smtClean="0">
                        <a:latin typeface="Cambria Math" panose="02040503050406030204" pitchFamily="18" charset="0"/>
                      </a:rPr>
                      <m:t>)</m:t>
                    </m:r>
                  </m:oMath>
                </a14:m>
                <a:r>
                  <a:rPr lang="en-US" dirty="0"/>
                  <a:t>.</a:t>
                </a:r>
              </a:p>
              <a:p>
                <a:r>
                  <a:rPr lang="en-US" dirty="0"/>
                  <a:t> </a:t>
                </a:r>
              </a:p>
              <a:p>
                <a:endParaRPr lang="en-US" dirty="0"/>
              </a:p>
            </p:txBody>
          </p:sp>
        </mc:Choice>
        <mc:Fallback xmlns="">
          <p:sp>
            <p:nvSpPr>
              <p:cNvPr id="3" name="Content Placeholder 2">
                <a:extLst>
                  <a:ext uri="{FF2B5EF4-FFF2-40B4-BE49-F238E27FC236}">
                    <a16:creationId xmlns:a16="http://schemas.microsoft.com/office/drawing/2014/main" id="{824C5BDF-A131-494C-A0DD-9C27AD9B17DF}"/>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l="-1217" b="-15266"/>
                </a:stretch>
              </a:blipFill>
            </p:spPr>
            <p:txBody>
              <a:bodyPr/>
              <a:lstStyle/>
              <a:p>
                <a:r>
                  <a:rPr lang="en-US">
                    <a:noFill/>
                  </a:rPr>
                  <a:t> </a:t>
                </a:r>
              </a:p>
            </p:txBody>
          </p:sp>
        </mc:Fallback>
      </mc:AlternateContent>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26</a:t>
            </a:fld>
            <a:endParaRPr lang="en-US" dirty="0"/>
          </a:p>
        </p:txBody>
      </p:sp>
      <p:pic>
        <p:nvPicPr>
          <p:cNvPr id="5" name="Picture 4">
            <a:extLst>
              <a:ext uri="{FF2B5EF4-FFF2-40B4-BE49-F238E27FC236}">
                <a16:creationId xmlns:a16="http://schemas.microsoft.com/office/drawing/2014/main" id="{535D813D-0836-4696-9336-7B0646ECB14D}"/>
              </a:ext>
            </a:extLst>
          </p:cNvPr>
          <p:cNvPicPr>
            <a:picLocks noChangeAspect="1"/>
          </p:cNvPicPr>
          <p:nvPr/>
        </p:nvPicPr>
        <p:blipFill rotWithShape="1">
          <a:blip r:embed="rId4">
            <a:extLst>
              <a:ext uri="{28A0092B-C50C-407E-A947-70E740481C1C}">
                <a14:useLocalDpi xmlns:a14="http://schemas.microsoft.com/office/drawing/2010/main" val="0"/>
              </a:ext>
            </a:extLst>
          </a:blip>
          <a:srcRect t="-492" b="52339"/>
          <a:stretch/>
        </p:blipFill>
        <p:spPr>
          <a:xfrm>
            <a:off x="838200" y="1620897"/>
            <a:ext cx="9588500" cy="3339463"/>
          </a:xfrm>
          <a:prstGeom prst="rect">
            <a:avLst/>
          </a:prstGeom>
        </p:spPr>
      </p:pic>
    </p:spTree>
    <p:custDataLst>
      <p:tags r:id="rId1"/>
    </p:custDataLst>
    <p:extLst>
      <p:ext uri="{BB962C8B-B14F-4D97-AF65-F5344CB8AC3E}">
        <p14:creationId xmlns:p14="http://schemas.microsoft.com/office/powerpoint/2010/main" val="40031002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795000" cy="1325563"/>
          </a:xfrm>
        </p:spPr>
        <p:txBody>
          <a:bodyPr/>
          <a:lstStyle/>
          <a:p>
            <a:r>
              <a:rPr lang="en-US" dirty="0"/>
              <a:t>INSERTING INTO THE HEAP</a:t>
            </a:r>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27</a:t>
            </a:fld>
            <a:endParaRPr lang="en-US" dirty="0"/>
          </a:p>
        </p:txBody>
      </p:sp>
      <p:pic>
        <p:nvPicPr>
          <p:cNvPr id="7" name="Content Placeholder 6" descr="Text, letter&#10;&#10;Description automatically generated">
            <a:extLst>
              <a:ext uri="{FF2B5EF4-FFF2-40B4-BE49-F238E27FC236}">
                <a16:creationId xmlns:a16="http://schemas.microsoft.com/office/drawing/2014/main" id="{FD7252FB-1704-4F8E-849D-DBCBD55E401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489000"/>
            <a:ext cx="11143153" cy="4406474"/>
          </a:xfrm>
        </p:spPr>
      </p:pic>
    </p:spTree>
    <p:custDataLst>
      <p:tags r:id="rId1"/>
    </p:custDataLst>
    <p:extLst>
      <p:ext uri="{BB962C8B-B14F-4D97-AF65-F5344CB8AC3E}">
        <p14:creationId xmlns:p14="http://schemas.microsoft.com/office/powerpoint/2010/main" val="21576307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833100" cy="1325563"/>
          </a:xfrm>
        </p:spPr>
        <p:txBody>
          <a:bodyPr/>
          <a:lstStyle/>
          <a:p>
            <a:r>
              <a:rPr lang="en-US" dirty="0"/>
              <a:t>INSERTING INTO THE HEAP </a:t>
            </a:r>
            <a:r>
              <a:rPr lang="en-US" sz="2200" dirty="0"/>
              <a:t>(continued)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4C5BDF-A131-494C-A0DD-9C27AD9B17DF}"/>
                  </a:ext>
                </a:extLst>
              </p:cNvPr>
              <p:cNvSpPr>
                <a:spLocks noGrp="1"/>
              </p:cNvSpPr>
              <p:nvPr>
                <p:ph idx="1"/>
              </p:nvPr>
            </p:nvSpPr>
            <p:spPr>
              <a:xfrm>
                <a:off x="838200" y="1825625"/>
                <a:ext cx="10515600" cy="4351338"/>
              </a:xfrm>
            </p:spPr>
            <p:txBody>
              <a:bodyPr/>
              <a:lstStyle/>
              <a:p>
                <a:endParaRPr lang="en-US" dirty="0"/>
              </a:p>
              <a:p>
                <a:endParaRPr lang="en-US" dirty="0"/>
              </a:p>
              <a:p>
                <a:endParaRPr lang="en-US" dirty="0"/>
              </a:p>
              <a:p>
                <a:endParaRPr lang="en-US" dirty="0"/>
              </a:p>
              <a:p>
                <a:endParaRPr lang="en-US" sz="1600" dirty="0"/>
              </a:p>
              <a:p>
                <a:endParaRPr lang="en-US" sz="1600" dirty="0"/>
              </a:p>
              <a:p>
                <a:r>
                  <a:rPr lang="en-US" b="1" i="1" dirty="0"/>
                  <a:t>Analysis:</a:t>
                </a:r>
              </a:p>
              <a:p>
                <a:r>
                  <a:rPr lang="en-US" dirty="0"/>
                  <a:t>Constant-time assignments + time for</a:t>
                </a:r>
                <a:r>
                  <a:rPr kumimoji="0" lang="en-US" sz="2800" b="0" i="0" u="none" strike="noStrike" kern="1200" cap="none" spc="0" normalizeH="0" baseline="0" noProof="0" dirty="0">
                    <a:ln>
                      <a:noFill/>
                    </a:ln>
                    <a:solidFill>
                      <a:srgbClr val="434343"/>
                    </a:solidFill>
                    <a:effectLst/>
                    <a:uLnTx/>
                    <a:uFillTx/>
                    <a:latin typeface="Times New Roman" panose="02020603050405020304" pitchFamily="18" charset="0"/>
                    <a:ea typeface="+mn-ea"/>
                    <a:cs typeface="Times New Roman" panose="02020603050405020304" pitchFamily="18" charset="0"/>
                  </a:rPr>
                  <a:t> H</a:t>
                </a:r>
                <a:r>
                  <a:rPr kumimoji="0" lang="en-US" sz="2400" b="0" i="0" u="none" strike="noStrike" kern="1200" cap="none" spc="0" normalizeH="0" baseline="0" noProof="0" dirty="0">
                    <a:ln>
                      <a:noFill/>
                    </a:ln>
                    <a:solidFill>
                      <a:srgbClr val="434343"/>
                    </a:solidFill>
                    <a:effectLst/>
                    <a:uLnTx/>
                    <a:uFillTx/>
                    <a:latin typeface="Times New Roman" panose="02020603050405020304" pitchFamily="18" charset="0"/>
                    <a:ea typeface="+mn-ea"/>
                    <a:cs typeface="Times New Roman" panose="02020603050405020304" pitchFamily="18" charset="0"/>
                  </a:rPr>
                  <a:t>EAP</a:t>
                </a:r>
                <a:r>
                  <a:rPr kumimoji="0" lang="en-US" sz="2800" b="0" i="0" u="none" strike="noStrike" kern="1200" cap="none" spc="0" normalizeH="0" baseline="0" noProof="0" dirty="0">
                    <a:ln>
                      <a:noFill/>
                    </a:ln>
                    <a:solidFill>
                      <a:srgbClr val="434343"/>
                    </a:solidFill>
                    <a:effectLst/>
                    <a:uLnTx/>
                    <a:uFillTx/>
                    <a:latin typeface="Times New Roman" panose="02020603050405020304" pitchFamily="18" charset="0"/>
                    <a:ea typeface="+mn-ea"/>
                    <a:cs typeface="Times New Roman" panose="02020603050405020304" pitchFamily="18" charset="0"/>
                  </a:rPr>
                  <a:t>-I</a:t>
                </a:r>
                <a:r>
                  <a:rPr kumimoji="0" lang="en-US" sz="2400" b="0" i="0" u="none" strike="noStrike" kern="1200" cap="none" spc="0" normalizeH="0" baseline="0" noProof="0" dirty="0">
                    <a:ln>
                      <a:noFill/>
                    </a:ln>
                    <a:solidFill>
                      <a:srgbClr val="434343"/>
                    </a:solidFill>
                    <a:effectLst/>
                    <a:uLnTx/>
                    <a:uFillTx/>
                    <a:latin typeface="Times New Roman" panose="02020603050405020304" pitchFamily="18" charset="0"/>
                    <a:ea typeface="+mn-ea"/>
                    <a:cs typeface="Times New Roman" panose="02020603050405020304" pitchFamily="18" charset="0"/>
                  </a:rPr>
                  <a:t>NCREASE-</a:t>
                </a:r>
                <a:r>
                  <a:rPr kumimoji="0" lang="en-US" b="0" i="0" u="none" strike="noStrike" kern="1200" cap="none" spc="0" normalizeH="0" baseline="0" noProof="0" dirty="0">
                    <a:ln>
                      <a:noFill/>
                    </a:ln>
                    <a:solidFill>
                      <a:srgbClr val="434343"/>
                    </a:solidFill>
                    <a:effectLst/>
                    <a:uLnTx/>
                    <a:uFillTx/>
                    <a:latin typeface="Times New Roman" panose="02020603050405020304" pitchFamily="18" charset="0"/>
                    <a:ea typeface="+mn-ea"/>
                    <a:cs typeface="Times New Roman" panose="02020603050405020304" pitchFamily="18" charset="0"/>
                  </a:rPr>
                  <a:t>K</a:t>
                </a:r>
                <a:r>
                  <a:rPr kumimoji="0" lang="en-US" sz="2400" b="0" i="0" u="none" strike="noStrike" kern="1200" cap="none" spc="0" normalizeH="0" baseline="0" noProof="0" dirty="0">
                    <a:ln>
                      <a:noFill/>
                    </a:ln>
                    <a:solidFill>
                      <a:srgbClr val="434343"/>
                    </a:solidFill>
                    <a:effectLst/>
                    <a:uLnTx/>
                    <a:uFillTx/>
                    <a:latin typeface="Times New Roman" panose="02020603050405020304" pitchFamily="18" charset="0"/>
                    <a:ea typeface="+mn-ea"/>
                    <a:cs typeface="Times New Roman" panose="02020603050405020304" pitchFamily="18" charset="0"/>
                  </a:rPr>
                  <a:t>EY</a:t>
                </a:r>
                <a:r>
                  <a:rPr kumimoji="0" lang="en-US" sz="2800" b="0" i="0" u="none" strike="noStrike" kern="1200" cap="none" spc="0" normalizeH="0" baseline="0" noProof="0" dirty="0">
                    <a:ln>
                      <a:noFill/>
                    </a:ln>
                    <a:solidFill>
                      <a:srgbClr val="434343"/>
                    </a:solidFill>
                    <a:effectLst/>
                    <a:uLnTx/>
                    <a:uFillTx/>
                    <a:latin typeface="Times New Roman" panose="02020603050405020304" pitchFamily="18" charset="0"/>
                    <a:ea typeface="+mn-ea"/>
                    <a:cs typeface="Times New Roman" panose="02020603050405020304" pitchFamily="18" charset="0"/>
                  </a:rPr>
                  <a:t>.</a:t>
                </a:r>
                <a:r>
                  <a:rPr lang="en-US" dirty="0"/>
                  <a:t> </a:t>
                </a:r>
              </a:p>
              <a:p>
                <a:r>
                  <a:rPr lang="en-US" b="1" i="1" dirty="0"/>
                  <a:t>Time:</a:t>
                </a:r>
                <a:r>
                  <a:rPr lang="en-US" dirty="0"/>
                  <a:t> </a:t>
                </a:r>
                <a14:m>
                  <m:oMath xmlns:m="http://schemas.openxmlformats.org/officeDocument/2006/math">
                    <m:r>
                      <a:rPr lang="en-US" b="0" i="1" dirty="0" smtClean="0">
                        <a:latin typeface="Cambria Math" panose="02040503050406030204" pitchFamily="18" charset="0"/>
                      </a:rPr>
                      <m:t>𝑂</m:t>
                    </m:r>
                    <m:r>
                      <a:rPr lang="en-US" i="1" dirty="0" smtClean="0">
                        <a:latin typeface="Cambria Math" panose="02040503050406030204" pitchFamily="18" charset="0"/>
                      </a:rPr>
                      <m:t>(</m:t>
                    </m:r>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lg</m:t>
                        </m:r>
                      </m:fName>
                      <m:e>
                        <m:r>
                          <a:rPr lang="en-US" b="0" i="1" dirty="0" smtClean="0">
                            <a:latin typeface="Cambria Math" panose="02040503050406030204" pitchFamily="18" charset="0"/>
                          </a:rPr>
                          <m:t>𝑛</m:t>
                        </m:r>
                      </m:e>
                    </m:func>
                    <m:r>
                      <a:rPr lang="en-US" i="1" dirty="0" smtClean="0">
                        <a:latin typeface="Cambria Math" panose="02040503050406030204" pitchFamily="18" charset="0"/>
                      </a:rPr>
                      <m:t>)</m:t>
                    </m:r>
                  </m:oMath>
                </a14:m>
                <a:r>
                  <a:rPr lang="en-US" dirty="0"/>
                  <a:t>.</a:t>
                </a:r>
              </a:p>
              <a:p>
                <a:r>
                  <a:rPr lang="en-US" dirty="0"/>
                  <a:t> </a:t>
                </a:r>
              </a:p>
              <a:p>
                <a:endParaRPr lang="en-US" dirty="0"/>
              </a:p>
            </p:txBody>
          </p:sp>
        </mc:Choice>
        <mc:Fallback xmlns="">
          <p:sp>
            <p:nvSpPr>
              <p:cNvPr id="3" name="Content Placeholder 2">
                <a:extLst>
                  <a:ext uri="{FF2B5EF4-FFF2-40B4-BE49-F238E27FC236}">
                    <a16:creationId xmlns:a16="http://schemas.microsoft.com/office/drawing/2014/main" id="{824C5BDF-A131-494C-A0DD-9C27AD9B17DF}"/>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4"/>
                <a:stretch>
                  <a:fillRect l="-1217" b="-15266"/>
                </a:stretch>
              </a:blipFill>
            </p:spPr>
            <p:txBody>
              <a:bodyPr/>
              <a:lstStyle/>
              <a:p>
                <a:r>
                  <a:rPr lang="en-US">
                    <a:noFill/>
                  </a:rPr>
                  <a:t> </a:t>
                </a:r>
              </a:p>
            </p:txBody>
          </p:sp>
        </mc:Fallback>
      </mc:AlternateContent>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28</a:t>
            </a:fld>
            <a:endParaRPr lang="en-US" dirty="0"/>
          </a:p>
        </p:txBody>
      </p:sp>
      <p:pic>
        <p:nvPicPr>
          <p:cNvPr id="5" name="Picture 4">
            <a:extLst>
              <a:ext uri="{FF2B5EF4-FFF2-40B4-BE49-F238E27FC236}">
                <a16:creationId xmlns:a16="http://schemas.microsoft.com/office/drawing/2014/main" id="{535D813D-0836-4696-9336-7B0646ECB14D}"/>
              </a:ext>
            </a:extLst>
          </p:cNvPr>
          <p:cNvPicPr>
            <a:picLocks noChangeAspect="1"/>
          </p:cNvPicPr>
          <p:nvPr/>
        </p:nvPicPr>
        <p:blipFill rotWithShape="1">
          <a:blip r:embed="rId5">
            <a:extLst>
              <a:ext uri="{28A0092B-C50C-407E-A947-70E740481C1C}">
                <a14:useLocalDpi xmlns:a14="http://schemas.microsoft.com/office/drawing/2010/main" val="0"/>
              </a:ext>
            </a:extLst>
          </a:blip>
          <a:srcRect t="51594" b="-311"/>
          <a:stretch/>
        </p:blipFill>
        <p:spPr>
          <a:xfrm>
            <a:off x="838200" y="1384299"/>
            <a:ext cx="10092178" cy="3556001"/>
          </a:xfrm>
          <a:prstGeom prst="rect">
            <a:avLst/>
          </a:prstGeom>
        </p:spPr>
      </p:pic>
    </p:spTree>
    <p:custDataLst>
      <p:tags r:id="rId1"/>
    </p:custDataLst>
    <p:extLst>
      <p:ext uri="{BB962C8B-B14F-4D97-AF65-F5344CB8AC3E}">
        <p14:creationId xmlns:p14="http://schemas.microsoft.com/office/powerpoint/2010/main" val="4050648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CHAPTER 6 OVERVIEW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4C5BDF-A131-494C-A0DD-9C27AD9B17DF}"/>
                  </a:ext>
                </a:extLst>
              </p:cNvPr>
              <p:cNvSpPr>
                <a:spLocks noGrp="1"/>
              </p:cNvSpPr>
              <p:nvPr>
                <p:ph idx="1"/>
              </p:nvPr>
            </p:nvSpPr>
            <p:spPr>
              <a:xfrm>
                <a:off x="838200" y="1825625"/>
                <a:ext cx="10515600" cy="4351338"/>
              </a:xfrm>
            </p:spPr>
            <p:txBody>
              <a:bodyPr/>
              <a:lstStyle/>
              <a:p>
                <a:r>
                  <a:rPr lang="en-US" dirty="0"/>
                  <a:t>Goals</a:t>
                </a:r>
              </a:p>
              <a:p>
                <a:pPr lvl="1"/>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m:t>
                    </m:r>
                    <m:r>
                      <m:rPr>
                        <m:sty m:val="p"/>
                      </m:rPr>
                      <a:rPr lang="en-US" i="1" dirty="0" smtClean="0">
                        <a:latin typeface="Cambria Math" panose="02040503050406030204" pitchFamily="18" charset="0"/>
                      </a:rPr>
                      <m:t>lg</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worst case—like merge sort.</a:t>
                </a:r>
              </a:p>
              <a:p>
                <a:pPr lvl="1"/>
                <a:r>
                  <a:rPr lang="en-US" dirty="0"/>
                  <a:t>Sorts in place—like insertion sort.</a:t>
                </a:r>
              </a:p>
              <a:p>
                <a:pPr lvl="1"/>
                <a:r>
                  <a:rPr lang="en-US" dirty="0"/>
                  <a:t>Combines the best of both algorithms.</a:t>
                </a:r>
              </a:p>
              <a:p>
                <a:pPr marL="0" lvl="1" indent="0">
                  <a:buNone/>
                </a:pPr>
                <a:r>
                  <a:rPr lang="en-US" dirty="0"/>
                  <a:t>To understand heapsort, we’ll cover heaps and heap operations, and then we’ll take a look at priority queues.</a:t>
                </a:r>
              </a:p>
            </p:txBody>
          </p:sp>
        </mc:Choice>
        <mc:Fallback xmlns="">
          <p:sp>
            <p:nvSpPr>
              <p:cNvPr id="3" name="Content Placeholder 2">
                <a:extLst>
                  <a:ext uri="{FF2B5EF4-FFF2-40B4-BE49-F238E27FC236}">
                    <a16:creationId xmlns:a16="http://schemas.microsoft.com/office/drawing/2014/main" id="{824C5BDF-A131-494C-A0DD-9C27AD9B17DF}"/>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l="-1217" t="-2381" r="-1797"/>
                </a:stretch>
              </a:blipFill>
            </p:spPr>
            <p:txBody>
              <a:bodyPr/>
              <a:lstStyle/>
              <a:p>
                <a:r>
                  <a:rPr lang="en-US">
                    <a:noFill/>
                  </a:rPr>
                  <a:t> </a:t>
                </a:r>
              </a:p>
            </p:txBody>
          </p:sp>
        </mc:Fallback>
      </mc:AlternateContent>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3</a:t>
            </a:fld>
            <a:endParaRPr lang="en-US" dirty="0"/>
          </a:p>
        </p:txBody>
      </p:sp>
    </p:spTree>
    <p:custDataLst>
      <p:tags r:id="rId1"/>
    </p:custDataLst>
    <p:extLst>
      <p:ext uri="{BB962C8B-B14F-4D97-AF65-F5344CB8AC3E}">
        <p14:creationId xmlns:p14="http://schemas.microsoft.com/office/powerpoint/2010/main" val="3794703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HEAP DATA STRUCTURE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4C5BDF-A131-494C-A0DD-9C27AD9B17DF}"/>
                  </a:ext>
                </a:extLst>
              </p:cNvPr>
              <p:cNvSpPr>
                <a:spLocks noGrp="1"/>
              </p:cNvSpPr>
              <p:nvPr>
                <p:ph idx="1"/>
              </p:nvPr>
            </p:nvSpPr>
            <p:spPr>
              <a:xfrm>
                <a:off x="838200" y="1825625"/>
                <a:ext cx="4873831" cy="4351338"/>
              </a:xfrm>
            </p:spPr>
            <p:txBody>
              <a:bodyPr/>
              <a:lstStyle/>
              <a:p>
                <a:r>
                  <a:rPr lang="en-US" dirty="0"/>
                  <a:t>A heap (</a:t>
                </a:r>
                <a:r>
                  <a:rPr lang="en-US" b="1" i="1" dirty="0"/>
                  <a:t>not</a:t>
                </a:r>
                <a:r>
                  <a:rPr lang="en-US" dirty="0"/>
                  <a:t> garbage-collected storage) is a nearly complete binary tree.</a:t>
                </a:r>
              </a:p>
              <a:p>
                <a:pPr lvl="1"/>
                <a:r>
                  <a:rPr lang="en-US" sz="2800" b="1" i="1" dirty="0"/>
                  <a:t>Height</a:t>
                </a:r>
                <a:r>
                  <a:rPr lang="en-US" sz="2800" dirty="0"/>
                  <a:t> of node = # of edges on a longest simple path from the node down to a leaf.</a:t>
                </a:r>
              </a:p>
              <a:p>
                <a:pPr lvl="1"/>
                <a:r>
                  <a:rPr lang="en-US" sz="2800" b="1" i="1" dirty="0"/>
                  <a:t>Height</a:t>
                </a:r>
                <a:r>
                  <a:rPr lang="en-US" sz="2800" dirty="0"/>
                  <a:t> of heap = height of root = </a:t>
                </a:r>
                <a14:m>
                  <m:oMath xmlns:m="http://schemas.openxmlformats.org/officeDocument/2006/math">
                    <m:r>
                      <m:rPr>
                        <m:sty m:val="p"/>
                      </m:rPr>
                      <a:rPr lang="el-GR" sz="2800" i="0" dirty="0" smtClean="0">
                        <a:latin typeface="Cambria Math" panose="02040503050406030204" pitchFamily="18" charset="0"/>
                      </a:rPr>
                      <m:t>Θ</m:t>
                    </m:r>
                    <m:r>
                      <a:rPr lang="en-US" sz="2800" i="1" dirty="0" smtClean="0">
                        <a:latin typeface="Cambria Math" panose="02040503050406030204" pitchFamily="18" charset="0"/>
                      </a:rPr>
                      <m:t>(</m:t>
                    </m:r>
                    <m:r>
                      <m:rPr>
                        <m:sty m:val="p"/>
                      </m:rPr>
                      <a:rPr lang="en-US" sz="2800" i="1" dirty="0" smtClean="0">
                        <a:latin typeface="Cambria Math" panose="02040503050406030204" pitchFamily="18" charset="0"/>
                      </a:rPr>
                      <m:t>lg</m:t>
                    </m:r>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a:t>
                </a:r>
              </a:p>
              <a:p>
                <a:pPr lvl="1"/>
                <a:r>
                  <a:rPr lang="en-US" b="1" i="1" dirty="0"/>
                  <a:t>Example: </a:t>
                </a:r>
                <a:r>
                  <a:rPr lang="en-US" dirty="0"/>
                  <a:t>Of a max-heap in array with </a:t>
                </a:r>
                <a14:m>
                  <m:oMath xmlns:m="http://schemas.openxmlformats.org/officeDocument/2006/math">
                    <m:r>
                      <a:rPr lang="en-US" i="1" dirty="0" smtClean="0">
                        <a:latin typeface="Cambria Math" panose="02040503050406030204" pitchFamily="18" charset="0"/>
                      </a:rPr>
                      <m:t>h𝑒𝑎𝑝</m:t>
                    </m:r>
                    <m:r>
                      <a:rPr lang="en-US" i="1" dirty="0" smtClean="0">
                        <a:latin typeface="Cambria Math" panose="02040503050406030204" pitchFamily="18" charset="0"/>
                      </a:rPr>
                      <m:t>−</m:t>
                    </m:r>
                    <m:r>
                      <a:rPr lang="en-US" i="1" dirty="0" smtClean="0">
                        <a:latin typeface="Cambria Math" panose="02040503050406030204" pitchFamily="18" charset="0"/>
                      </a:rPr>
                      <m:t>𝑠𝑖𝑧𝑒</m:t>
                    </m:r>
                    <m:r>
                      <a:rPr lang="en-US" i="1" dirty="0" smtClean="0">
                        <a:latin typeface="Cambria Math" panose="02040503050406030204" pitchFamily="18" charset="0"/>
                      </a:rPr>
                      <m:t>=10</m:t>
                    </m:r>
                  </m:oMath>
                </a14:m>
                <a:r>
                  <a:rPr lang="en-US" dirty="0"/>
                  <a:t>.</a:t>
                </a:r>
                <a:endParaRPr lang="en-US" sz="2800" dirty="0"/>
              </a:p>
              <a:p>
                <a:pPr marL="0" lvl="1" indent="0">
                  <a:buNone/>
                </a:pPr>
                <a:endParaRPr lang="en-US" dirty="0"/>
              </a:p>
            </p:txBody>
          </p:sp>
        </mc:Choice>
        <mc:Fallback xmlns="">
          <p:sp>
            <p:nvSpPr>
              <p:cNvPr id="3" name="Content Placeholder 2">
                <a:extLst>
                  <a:ext uri="{FF2B5EF4-FFF2-40B4-BE49-F238E27FC236}">
                    <a16:creationId xmlns:a16="http://schemas.microsoft.com/office/drawing/2014/main" id="{824C5BDF-A131-494C-A0DD-9C27AD9B17DF}"/>
                  </a:ext>
                </a:extLst>
              </p:cNvPr>
              <p:cNvSpPr>
                <a:spLocks noGrp="1" noRot="1" noChangeAspect="1" noMove="1" noResize="1" noEditPoints="1" noAdjustHandles="1" noChangeArrowheads="1" noChangeShapeType="1" noTextEdit="1"/>
              </p:cNvSpPr>
              <p:nvPr>
                <p:ph idx="1"/>
              </p:nvPr>
            </p:nvSpPr>
            <p:spPr>
              <a:xfrm>
                <a:off x="838200" y="1825625"/>
                <a:ext cx="4873831" cy="4351338"/>
              </a:xfrm>
              <a:blipFill>
                <a:blip r:embed="rId4"/>
                <a:stretch>
                  <a:fillRect l="-2628" t="-2381" r="-2003" b="-420"/>
                </a:stretch>
              </a:blipFill>
            </p:spPr>
            <p:txBody>
              <a:bodyPr/>
              <a:lstStyle/>
              <a:p>
                <a:r>
                  <a:rPr lang="en-US">
                    <a:noFill/>
                  </a:rPr>
                  <a:t> </a:t>
                </a:r>
              </a:p>
            </p:txBody>
          </p:sp>
        </mc:Fallback>
      </mc:AlternateContent>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4</a:t>
            </a:fld>
            <a:endParaRPr lang="en-US" dirty="0"/>
          </a:p>
        </p:txBody>
      </p:sp>
      <p:pic>
        <p:nvPicPr>
          <p:cNvPr id="5" name="Picture 4" descr="Diagram, schematic&#10;&#10;Description automatically generated">
            <a:extLst>
              <a:ext uri="{FF2B5EF4-FFF2-40B4-BE49-F238E27FC236}">
                <a16:creationId xmlns:a16="http://schemas.microsoft.com/office/drawing/2014/main" id="{A19610CA-A19A-45C4-8515-ED7CCFE39FF7}"/>
              </a:ext>
            </a:extLst>
          </p:cNvPr>
          <p:cNvPicPr>
            <a:picLocks noChangeAspect="1"/>
          </p:cNvPicPr>
          <p:nvPr/>
        </p:nvPicPr>
        <p:blipFill rotWithShape="1">
          <a:blip r:embed="rId5">
            <a:extLst>
              <a:ext uri="{28A0092B-C50C-407E-A947-70E740481C1C}">
                <a14:useLocalDpi xmlns:a14="http://schemas.microsoft.com/office/drawing/2010/main" val="0"/>
              </a:ext>
            </a:extLst>
          </a:blip>
          <a:srcRect t="-1243" r="45030" b="5670"/>
          <a:stretch/>
        </p:blipFill>
        <p:spPr>
          <a:xfrm>
            <a:off x="6334496" y="2018805"/>
            <a:ext cx="5058834" cy="3106947"/>
          </a:xfrm>
          <a:prstGeom prst="rect">
            <a:avLst/>
          </a:prstGeom>
        </p:spPr>
      </p:pic>
      <p:sp>
        <p:nvSpPr>
          <p:cNvPr id="6" name="Rectangle 5">
            <a:extLst>
              <a:ext uri="{FF2B5EF4-FFF2-40B4-BE49-F238E27FC236}">
                <a16:creationId xmlns:a16="http://schemas.microsoft.com/office/drawing/2014/main" id="{3D553DCD-89F2-47CD-B192-505ADDD73DDC}"/>
              </a:ext>
            </a:extLst>
          </p:cNvPr>
          <p:cNvSpPr/>
          <p:nvPr/>
        </p:nvSpPr>
        <p:spPr>
          <a:xfrm>
            <a:off x="8609610" y="4845132"/>
            <a:ext cx="653143" cy="4868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6987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nchor="t"/>
          <a:lstStyle/>
          <a:p>
            <a:r>
              <a:rPr lang="en-US" dirty="0"/>
              <a:t>HEAP DATA STRUCTURES </a:t>
            </a:r>
            <a:r>
              <a:rPr lang="en-US" sz="2200" dirty="0"/>
              <a:t>(continued)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4C5BDF-A131-494C-A0DD-9C27AD9B17DF}"/>
                  </a:ext>
                </a:extLst>
              </p:cNvPr>
              <p:cNvSpPr>
                <a:spLocks noGrp="1"/>
              </p:cNvSpPr>
              <p:nvPr>
                <p:ph idx="1"/>
              </p:nvPr>
            </p:nvSpPr>
            <p:spPr>
              <a:xfrm>
                <a:off x="838200" y="1075174"/>
                <a:ext cx="10515600" cy="5101789"/>
              </a:xfrm>
            </p:spPr>
            <p:txBody>
              <a:bodyPr/>
              <a:lstStyle/>
              <a:p>
                <a:r>
                  <a:rPr lang="en-US" dirty="0"/>
                  <a:t>A heap can be stored as an array </a:t>
                </a:r>
                <a14:m>
                  <m:oMath xmlns:m="http://schemas.openxmlformats.org/officeDocument/2006/math">
                    <m:r>
                      <a:rPr lang="en-US" i="1" dirty="0" smtClean="0">
                        <a:latin typeface="Cambria Math" panose="02040503050406030204" pitchFamily="18" charset="0"/>
                      </a:rPr>
                      <m:t>𝐴</m:t>
                    </m:r>
                  </m:oMath>
                </a14:m>
                <a:r>
                  <a:rPr lang="en-US" dirty="0"/>
                  <a:t>.</a:t>
                </a:r>
              </a:p>
              <a:p>
                <a:pPr marL="0" lvl="1" indent="0">
                  <a:buNone/>
                </a:pPr>
                <a:endParaRPr lang="en-US" dirty="0"/>
              </a:p>
            </p:txBody>
          </p:sp>
        </mc:Choice>
        <mc:Fallback xmlns="">
          <p:sp>
            <p:nvSpPr>
              <p:cNvPr id="3" name="Content Placeholder 2">
                <a:extLst>
                  <a:ext uri="{FF2B5EF4-FFF2-40B4-BE49-F238E27FC236}">
                    <a16:creationId xmlns:a16="http://schemas.microsoft.com/office/drawing/2014/main" id="{824C5BDF-A131-494C-A0DD-9C27AD9B17DF}"/>
                  </a:ext>
                </a:extLst>
              </p:cNvPr>
              <p:cNvSpPr>
                <a:spLocks noGrp="1" noRot="1" noChangeAspect="1" noMove="1" noResize="1" noEditPoints="1" noAdjustHandles="1" noChangeArrowheads="1" noChangeShapeType="1" noTextEdit="1"/>
              </p:cNvSpPr>
              <p:nvPr>
                <p:ph idx="1"/>
              </p:nvPr>
            </p:nvSpPr>
            <p:spPr>
              <a:xfrm>
                <a:off x="838200" y="1075174"/>
                <a:ext cx="10515600" cy="5101789"/>
              </a:xfrm>
              <a:blipFill>
                <a:blip r:embed="rId3"/>
                <a:stretch>
                  <a:fillRect l="-1217" t="-2031"/>
                </a:stretch>
              </a:blipFill>
            </p:spPr>
            <p:txBody>
              <a:bodyPr/>
              <a:lstStyle/>
              <a:p>
                <a:r>
                  <a:rPr lang="en-US">
                    <a:noFill/>
                  </a:rPr>
                  <a:t> </a:t>
                </a:r>
              </a:p>
            </p:txBody>
          </p:sp>
        </mc:Fallback>
      </mc:AlternateContent>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5</a:t>
            </a:fld>
            <a:endParaRPr lang="en-US" dirty="0"/>
          </a:p>
        </p:txBody>
      </p:sp>
      <p:pic>
        <p:nvPicPr>
          <p:cNvPr id="5" name="Picture 4" descr="Text&#10;&#10;Description automatically generated">
            <a:extLst>
              <a:ext uri="{FF2B5EF4-FFF2-40B4-BE49-F238E27FC236}">
                <a16:creationId xmlns:a16="http://schemas.microsoft.com/office/drawing/2014/main" id="{58A62EAD-AC90-4AF9-B480-F8ACA96F1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1" y="1546242"/>
            <a:ext cx="4281418" cy="4372237"/>
          </a:xfrm>
          <a:prstGeom prst="rect">
            <a:avLst/>
          </a:prstGeom>
        </p:spPr>
      </p:pic>
      <p:pic>
        <p:nvPicPr>
          <p:cNvPr id="7" name="Picture 6">
            <a:extLst>
              <a:ext uri="{FF2B5EF4-FFF2-40B4-BE49-F238E27FC236}">
                <a16:creationId xmlns:a16="http://schemas.microsoft.com/office/drawing/2014/main" id="{18A88834-C554-43F1-8195-C33D6CB3DD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199" y="5918479"/>
            <a:ext cx="9293714" cy="774116"/>
          </a:xfrm>
          <a:prstGeom prst="rect">
            <a:avLst/>
          </a:prstGeom>
        </p:spPr>
      </p:pic>
    </p:spTree>
    <p:custDataLst>
      <p:tags r:id="rId1"/>
    </p:custDataLst>
    <p:extLst>
      <p:ext uri="{BB962C8B-B14F-4D97-AF65-F5344CB8AC3E}">
        <p14:creationId xmlns:p14="http://schemas.microsoft.com/office/powerpoint/2010/main" val="3199906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EXAMPLE</a:t>
            </a:r>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6</a:t>
            </a:fld>
            <a:endParaRPr lang="en-US" dirty="0"/>
          </a:p>
        </p:txBody>
      </p:sp>
      <p:pic>
        <p:nvPicPr>
          <p:cNvPr id="5" name="Picture 4" descr="Diagram, schematic&#10;&#10;Description automatically generated">
            <a:extLst>
              <a:ext uri="{FF2B5EF4-FFF2-40B4-BE49-F238E27FC236}">
                <a16:creationId xmlns:a16="http://schemas.microsoft.com/office/drawing/2014/main" id="{A19610CA-A19A-45C4-8515-ED7CCFE39FF7}"/>
              </a:ext>
            </a:extLst>
          </p:cNvPr>
          <p:cNvPicPr>
            <a:picLocks noChangeAspect="1"/>
          </p:cNvPicPr>
          <p:nvPr/>
        </p:nvPicPr>
        <p:blipFill rotWithShape="1">
          <a:blip r:embed="rId3">
            <a:extLst>
              <a:ext uri="{28A0092B-C50C-407E-A947-70E740481C1C}">
                <a14:useLocalDpi xmlns:a14="http://schemas.microsoft.com/office/drawing/2010/main" val="0"/>
              </a:ext>
            </a:extLst>
          </a:blip>
          <a:srcRect l="-600" t="182" r="-3415" b="-2034"/>
          <a:stretch/>
        </p:blipFill>
        <p:spPr>
          <a:xfrm>
            <a:off x="1309749" y="3614146"/>
            <a:ext cx="9572501" cy="3311064"/>
          </a:xfrm>
          <a:prstGeom prst="rect">
            <a:avLst/>
          </a:prstGeom>
        </p:spPr>
      </p:pic>
      <p:pic>
        <p:nvPicPr>
          <p:cNvPr id="14" name="Content Placeholder 13" descr="Text&#10;&#10;Description automatically generated">
            <a:extLst>
              <a:ext uri="{FF2B5EF4-FFF2-40B4-BE49-F238E27FC236}">
                <a16:creationId xmlns:a16="http://schemas.microsoft.com/office/drawing/2014/main" id="{2043AAA0-0CAB-4A16-88FE-8AE02E800300}"/>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8200" y="1974185"/>
            <a:ext cx="10515600" cy="1639961"/>
          </a:xfrm>
        </p:spPr>
      </p:pic>
      <p:pic>
        <p:nvPicPr>
          <p:cNvPr id="16" name="Picture 15">
            <a:extLst>
              <a:ext uri="{FF2B5EF4-FFF2-40B4-BE49-F238E27FC236}">
                <a16:creationId xmlns:a16="http://schemas.microsoft.com/office/drawing/2014/main" id="{0C5B4534-FAEC-4402-B390-2CD3C3DA49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1420870"/>
            <a:ext cx="5862680" cy="400053"/>
          </a:xfrm>
          <a:prstGeom prst="rect">
            <a:avLst/>
          </a:prstGeom>
        </p:spPr>
      </p:pic>
      <p:sp>
        <p:nvSpPr>
          <p:cNvPr id="17" name="Rectangle 16">
            <a:extLst>
              <a:ext uri="{FF2B5EF4-FFF2-40B4-BE49-F238E27FC236}">
                <a16:creationId xmlns:a16="http://schemas.microsoft.com/office/drawing/2014/main" id="{E17243F0-B086-475B-A739-9A66E36FBCB4}"/>
              </a:ext>
            </a:extLst>
          </p:cNvPr>
          <p:cNvSpPr/>
          <p:nvPr/>
        </p:nvSpPr>
        <p:spPr>
          <a:xfrm>
            <a:off x="3769540" y="6491416"/>
            <a:ext cx="5747439" cy="365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96171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MAINTAINING THE HEAP PROPERTY</a:t>
            </a:r>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7</a:t>
            </a:fld>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4618D74-CBC4-419A-A6DB-2E44D7AB71EB}"/>
                  </a:ext>
                </a:extLst>
              </p:cNvPr>
              <p:cNvSpPr>
                <a:spLocks noGrp="1"/>
              </p:cNvSpPr>
              <p:nvPr>
                <p:ph idx="1"/>
              </p:nvPr>
            </p:nvSpPr>
            <p:spPr/>
            <p:txBody>
              <a:bodyPr/>
              <a:lstStyle/>
              <a:p>
                <a:r>
                  <a:rPr lang="en-US" dirty="0"/>
                  <a:t>M</a:t>
                </a:r>
                <a:r>
                  <a:rPr lang="en-US" sz="2400" dirty="0"/>
                  <a:t>AX</a:t>
                </a:r>
                <a:r>
                  <a:rPr lang="en-US" dirty="0"/>
                  <a:t>-H</a:t>
                </a:r>
                <a:r>
                  <a:rPr lang="en-US" sz="2400" dirty="0"/>
                  <a:t>EAPIFY</a:t>
                </a:r>
                <a:r>
                  <a:rPr lang="en-US" dirty="0"/>
                  <a:t> is important for manipulating max-heaps. It is used to maintain the max-heap property.</a:t>
                </a:r>
              </a:p>
              <a:p>
                <a:pPr marL="341313" indent="-341313">
                  <a:buFont typeface="Arial" panose="020B0604020202020204" pitchFamily="34" charset="0"/>
                  <a:buChar char="•"/>
                </a:pPr>
                <a:r>
                  <a:rPr lang="en-US" dirty="0"/>
                  <a:t>Before </a:t>
                </a:r>
                <a:r>
                  <a:rPr kumimoji="0" lang="en-US" sz="2800" b="0" i="0" u="none" strike="noStrike" kern="1200" cap="none" spc="0" normalizeH="0" baseline="0" noProof="0" dirty="0">
                    <a:ln>
                      <a:noFill/>
                    </a:ln>
                    <a:solidFill>
                      <a:srgbClr val="434343"/>
                    </a:solidFill>
                    <a:effectLst/>
                    <a:uLnTx/>
                    <a:uFillTx/>
                    <a:latin typeface="Times New Roman" panose="02020603050405020304" pitchFamily="18" charset="0"/>
                    <a:ea typeface="+mn-ea"/>
                    <a:cs typeface="Times New Roman" panose="02020603050405020304" pitchFamily="18" charset="0"/>
                  </a:rPr>
                  <a:t>M</a:t>
                </a:r>
                <a:r>
                  <a:rPr kumimoji="0" lang="en-US" sz="2400" b="0" i="0" u="none" strike="noStrike" kern="1200" cap="none" spc="0" normalizeH="0" baseline="0" noProof="0" dirty="0">
                    <a:ln>
                      <a:noFill/>
                    </a:ln>
                    <a:solidFill>
                      <a:srgbClr val="434343"/>
                    </a:solidFill>
                    <a:effectLst/>
                    <a:uLnTx/>
                    <a:uFillTx/>
                    <a:latin typeface="Times New Roman" panose="02020603050405020304" pitchFamily="18" charset="0"/>
                    <a:ea typeface="+mn-ea"/>
                    <a:cs typeface="Times New Roman" panose="02020603050405020304" pitchFamily="18" charset="0"/>
                  </a:rPr>
                  <a:t>AX</a:t>
                </a:r>
                <a:r>
                  <a:rPr kumimoji="0" lang="en-US" sz="2800" b="0" i="0" u="none" strike="noStrike" kern="1200" cap="none" spc="0" normalizeH="0" baseline="0" noProof="0" dirty="0">
                    <a:ln>
                      <a:noFill/>
                    </a:ln>
                    <a:solidFill>
                      <a:srgbClr val="434343"/>
                    </a:solidFill>
                    <a:effectLst/>
                    <a:uLnTx/>
                    <a:uFillTx/>
                    <a:latin typeface="Times New Roman" panose="02020603050405020304" pitchFamily="18" charset="0"/>
                    <a:ea typeface="+mn-ea"/>
                    <a:cs typeface="Times New Roman" panose="02020603050405020304" pitchFamily="18" charset="0"/>
                  </a:rPr>
                  <a:t>-H</a:t>
                </a:r>
                <a:r>
                  <a:rPr kumimoji="0" lang="en-US" sz="2400" b="0" i="0" u="none" strike="noStrike" kern="1200" cap="none" spc="0" normalizeH="0" baseline="0" noProof="0" dirty="0">
                    <a:ln>
                      <a:noFill/>
                    </a:ln>
                    <a:solidFill>
                      <a:srgbClr val="434343"/>
                    </a:solidFill>
                    <a:effectLst/>
                    <a:uLnTx/>
                    <a:uFillTx/>
                    <a:latin typeface="Times New Roman" panose="02020603050405020304" pitchFamily="18" charset="0"/>
                    <a:ea typeface="+mn-ea"/>
                    <a:cs typeface="Times New Roman" panose="02020603050405020304" pitchFamily="18" charset="0"/>
                  </a:rPr>
                  <a:t>EAPIFY</a:t>
                </a:r>
                <a:r>
                  <a:rPr lang="en-US" dirty="0"/>
                  <a:t>, </a:t>
                </a:r>
                <a14:m>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m:t>
                    </m:r>
                    <m:r>
                      <a:rPr lang="en-US" i="1" dirty="0" err="1" smtClean="0">
                        <a:latin typeface="Cambria Math" panose="02040503050406030204" pitchFamily="18" charset="0"/>
                      </a:rPr>
                      <m:t>𝑖</m:t>
                    </m:r>
                    <m:r>
                      <a:rPr lang="en-US" i="1" dirty="0" smtClean="0">
                        <a:latin typeface="Cambria Math" panose="02040503050406030204" pitchFamily="18" charset="0"/>
                      </a:rPr>
                      <m:t>]</m:t>
                    </m:r>
                  </m:oMath>
                </a14:m>
                <a:r>
                  <a:rPr lang="en-US" dirty="0"/>
                  <a:t> may be smaller than its children.</a:t>
                </a:r>
              </a:p>
              <a:p>
                <a:pPr marL="341313" indent="-341313">
                  <a:buFont typeface="Arial" panose="020B0604020202020204" pitchFamily="34" charset="0"/>
                  <a:buChar char="•"/>
                </a:pPr>
                <a:r>
                  <a:rPr lang="en-US" dirty="0"/>
                  <a:t>Assume that left and right subtrees of </a:t>
                </a:r>
                <a14:m>
                  <m:oMath xmlns:m="http://schemas.openxmlformats.org/officeDocument/2006/math">
                    <m:r>
                      <a:rPr lang="en-US" i="1" dirty="0" smtClean="0">
                        <a:latin typeface="Cambria Math" panose="02040503050406030204" pitchFamily="18" charset="0"/>
                      </a:rPr>
                      <m:t>𝑖</m:t>
                    </m:r>
                  </m:oMath>
                </a14:m>
                <a:r>
                  <a:rPr lang="en-US" dirty="0"/>
                  <a:t> are max-heaps. (No violations of maxheap property within the left and right subtrees. The only violation within the subtree rooted at </a:t>
                </a:r>
                <a14:m>
                  <m:oMath xmlns:m="http://schemas.openxmlformats.org/officeDocument/2006/math">
                    <m:r>
                      <a:rPr lang="en-US" i="1" dirty="0">
                        <a:latin typeface="Cambria Math" panose="02040503050406030204" pitchFamily="18" charset="0"/>
                      </a:rPr>
                      <m:t>𝑖</m:t>
                    </m:r>
                  </m:oMath>
                </a14:m>
                <a:r>
                  <a:rPr lang="en-US" dirty="0"/>
                  <a:t> could be between </a:t>
                </a:r>
                <a14:m>
                  <m:oMath xmlns:m="http://schemas.openxmlformats.org/officeDocument/2006/math">
                    <m:r>
                      <a:rPr lang="en-US" i="1" dirty="0">
                        <a:latin typeface="Cambria Math" panose="02040503050406030204" pitchFamily="18" charset="0"/>
                      </a:rPr>
                      <m:t>𝑖</m:t>
                    </m:r>
                  </m:oMath>
                </a14:m>
                <a:r>
                  <a:rPr lang="en-US" dirty="0"/>
                  <a:t> and its children.)</a:t>
                </a:r>
              </a:p>
              <a:p>
                <a:pPr marL="341313" indent="-341313">
                  <a:buFont typeface="Arial" panose="020B0604020202020204" pitchFamily="34" charset="0"/>
                  <a:buChar char="•"/>
                </a:pPr>
                <a:r>
                  <a:rPr lang="en-US" dirty="0"/>
                  <a:t>After </a:t>
                </a:r>
                <a:r>
                  <a:rPr kumimoji="0" lang="en-US" sz="2800" b="0" i="0" u="none" strike="noStrike" kern="1200" cap="none" spc="0" normalizeH="0" baseline="0" noProof="0" dirty="0">
                    <a:ln>
                      <a:noFill/>
                    </a:ln>
                    <a:solidFill>
                      <a:srgbClr val="434343"/>
                    </a:solidFill>
                    <a:effectLst/>
                    <a:uLnTx/>
                    <a:uFillTx/>
                    <a:latin typeface="Times New Roman" panose="02020603050405020304" pitchFamily="18" charset="0"/>
                    <a:ea typeface="+mn-ea"/>
                    <a:cs typeface="Times New Roman" panose="02020603050405020304" pitchFamily="18" charset="0"/>
                  </a:rPr>
                  <a:t>M</a:t>
                </a:r>
                <a:r>
                  <a:rPr kumimoji="0" lang="en-US" sz="2400" b="0" i="0" u="none" strike="noStrike" kern="1200" cap="none" spc="0" normalizeH="0" baseline="0" noProof="0" dirty="0">
                    <a:ln>
                      <a:noFill/>
                    </a:ln>
                    <a:solidFill>
                      <a:srgbClr val="434343"/>
                    </a:solidFill>
                    <a:effectLst/>
                    <a:uLnTx/>
                    <a:uFillTx/>
                    <a:latin typeface="Times New Roman" panose="02020603050405020304" pitchFamily="18" charset="0"/>
                    <a:ea typeface="+mn-ea"/>
                    <a:cs typeface="Times New Roman" panose="02020603050405020304" pitchFamily="18" charset="0"/>
                  </a:rPr>
                  <a:t>AX</a:t>
                </a:r>
                <a:r>
                  <a:rPr kumimoji="0" lang="en-US" sz="2800" b="0" i="0" u="none" strike="noStrike" kern="1200" cap="none" spc="0" normalizeH="0" baseline="0" noProof="0" dirty="0">
                    <a:ln>
                      <a:noFill/>
                    </a:ln>
                    <a:solidFill>
                      <a:srgbClr val="434343"/>
                    </a:solidFill>
                    <a:effectLst/>
                    <a:uLnTx/>
                    <a:uFillTx/>
                    <a:latin typeface="Times New Roman" panose="02020603050405020304" pitchFamily="18" charset="0"/>
                    <a:ea typeface="+mn-ea"/>
                    <a:cs typeface="Times New Roman" panose="02020603050405020304" pitchFamily="18" charset="0"/>
                  </a:rPr>
                  <a:t>-H</a:t>
                </a:r>
                <a:r>
                  <a:rPr kumimoji="0" lang="en-US" sz="2400" b="0" i="0" u="none" strike="noStrike" kern="1200" cap="none" spc="0" normalizeH="0" baseline="0" noProof="0" dirty="0">
                    <a:ln>
                      <a:noFill/>
                    </a:ln>
                    <a:solidFill>
                      <a:srgbClr val="434343"/>
                    </a:solidFill>
                    <a:effectLst/>
                    <a:uLnTx/>
                    <a:uFillTx/>
                    <a:latin typeface="Times New Roman" panose="02020603050405020304" pitchFamily="18" charset="0"/>
                    <a:ea typeface="+mn-ea"/>
                    <a:cs typeface="Times New Roman" panose="02020603050405020304" pitchFamily="18" charset="0"/>
                  </a:rPr>
                  <a:t>EAPIFY</a:t>
                </a:r>
                <a:r>
                  <a:rPr lang="en-US" dirty="0"/>
                  <a:t>, subtree rooted at </a:t>
                </a:r>
                <a14:m>
                  <m:oMath xmlns:m="http://schemas.openxmlformats.org/officeDocument/2006/math">
                    <m:r>
                      <a:rPr lang="en-US" i="1" dirty="0" smtClean="0">
                        <a:latin typeface="Cambria Math" panose="02040503050406030204" pitchFamily="18" charset="0"/>
                      </a:rPr>
                      <m:t>𝑖</m:t>
                    </m:r>
                  </m:oMath>
                </a14:m>
                <a:r>
                  <a:rPr lang="en-US" dirty="0"/>
                  <a:t> is a max-heap.</a:t>
                </a:r>
              </a:p>
            </p:txBody>
          </p:sp>
        </mc:Choice>
        <mc:Fallback xmlns="">
          <p:sp>
            <p:nvSpPr>
              <p:cNvPr id="4" name="Content Placeholder 3">
                <a:extLst>
                  <a:ext uri="{FF2B5EF4-FFF2-40B4-BE49-F238E27FC236}">
                    <a16:creationId xmlns:a16="http://schemas.microsoft.com/office/drawing/2014/main" id="{14618D74-CBC4-419A-A6DB-2E44D7AB71EB}"/>
                  </a:ext>
                </a:extLst>
              </p:cNvPr>
              <p:cNvSpPr>
                <a:spLocks noGrp="1" noRot="1" noChangeAspect="1" noMove="1" noResize="1" noEditPoints="1" noAdjustHandles="1" noChangeArrowheads="1" noChangeShapeType="1" noTextEdit="1"/>
              </p:cNvSpPr>
              <p:nvPr>
                <p:ph idx="1"/>
              </p:nvPr>
            </p:nvSpPr>
            <p:spPr>
              <a:blipFill>
                <a:blip r:embed="rId3"/>
                <a:stretch>
                  <a:fillRect l="-1217" t="-2381" r="-1217"/>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096088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PSEUDOCODE</a:t>
            </a:r>
            <a:endParaRPr lang="en-US" sz="2200" dirty="0"/>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8</a:t>
            </a:fld>
            <a:endParaRPr lang="en-US" dirty="0"/>
          </a:p>
        </p:txBody>
      </p:sp>
      <p:pic>
        <p:nvPicPr>
          <p:cNvPr id="5" name="Content Placeholder 4" descr="Text, letter&#10;&#10;Description automatically generated">
            <a:extLst>
              <a:ext uri="{FF2B5EF4-FFF2-40B4-BE49-F238E27FC236}">
                <a16:creationId xmlns:a16="http://schemas.microsoft.com/office/drawing/2014/main" id="{BB3E7254-7239-423A-975D-E3197C92FA3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93364" y="1709512"/>
            <a:ext cx="6017036" cy="4306861"/>
          </a:xfrm>
        </p:spPr>
      </p:pic>
    </p:spTree>
    <p:custDataLst>
      <p:tags r:id="rId1"/>
    </p:custDataLst>
    <p:extLst>
      <p:ext uri="{BB962C8B-B14F-4D97-AF65-F5344CB8AC3E}">
        <p14:creationId xmlns:p14="http://schemas.microsoft.com/office/powerpoint/2010/main" val="1377730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THE WAY M</a:t>
            </a:r>
            <a:r>
              <a:rPr lang="en-US" sz="3600" dirty="0"/>
              <a:t>AX</a:t>
            </a:r>
            <a:r>
              <a:rPr lang="en-US" dirty="0"/>
              <a:t>-H</a:t>
            </a:r>
            <a:r>
              <a:rPr lang="en-US" sz="3600" dirty="0"/>
              <a:t>EAPIFY</a:t>
            </a:r>
            <a:r>
              <a:rPr lang="en-US" dirty="0"/>
              <a:t> WORKS</a:t>
            </a:r>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9</a:t>
            </a:fld>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4618D74-CBC4-419A-A6DB-2E44D7AB71EB}"/>
                  </a:ext>
                </a:extLst>
              </p:cNvPr>
              <p:cNvSpPr>
                <a:spLocks noGrp="1"/>
              </p:cNvSpPr>
              <p:nvPr>
                <p:ph idx="1"/>
              </p:nvPr>
            </p:nvSpPr>
            <p:spPr/>
            <p:txBody>
              <a:bodyPr/>
              <a:lstStyle/>
              <a:p>
                <a:pPr marL="341313" indent="-341313">
                  <a:buFont typeface="Arial" panose="020B0604020202020204" pitchFamily="34" charset="0"/>
                  <a:buChar char="•"/>
                </a:pPr>
                <a:r>
                  <a:rPr lang="en-US" dirty="0"/>
                  <a:t>Compare </a:t>
                </a:r>
                <a14:m>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m:t>
                    </m:r>
                    <m:r>
                      <a:rPr lang="en-US" i="1" dirty="0" err="1" smtClean="0">
                        <a:latin typeface="Cambria Math" panose="02040503050406030204" pitchFamily="18" charset="0"/>
                      </a:rPr>
                      <m:t>𝑖</m:t>
                    </m:r>
                    <m:r>
                      <a:rPr lang="en-US" i="1" dirty="0" smtClean="0">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m:t>
                    </m:r>
                    <m:r>
                      <a:rPr lang="en-US" i="1" dirty="0" smtClean="0">
                        <a:latin typeface="Cambria Math" panose="02040503050406030204" pitchFamily="18" charset="0"/>
                      </a:rPr>
                      <m:t>𝐿𝐸𝐹𝑇</m:t>
                    </m:r>
                    <m:r>
                      <a:rPr lang="en-US" i="1" dirty="0" smtClean="0">
                        <a:latin typeface="Cambria Math" panose="02040503050406030204" pitchFamily="18" charset="0"/>
                      </a:rPr>
                      <m:t>(</m:t>
                    </m:r>
                    <m:r>
                      <a:rPr lang="en-US" i="1" dirty="0" err="1" smtClean="0">
                        <a:latin typeface="Cambria Math" panose="02040503050406030204" pitchFamily="18" charset="0"/>
                      </a:rPr>
                      <m:t>𝑖</m:t>
                    </m:r>
                    <m:r>
                      <a:rPr lang="en-US" i="1" dirty="0" smtClean="0">
                        <a:latin typeface="Cambria Math" panose="02040503050406030204" pitchFamily="18" charset="0"/>
                      </a:rPr>
                      <m:t>)]</m:t>
                    </m:r>
                  </m:oMath>
                </a14:m>
                <a:r>
                  <a:rPr lang="en-US" dirty="0"/>
                  <a:t>, and </a:t>
                </a:r>
                <a14:m>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m:t>
                    </m:r>
                    <m:r>
                      <a:rPr lang="en-US" i="1" dirty="0" smtClean="0">
                        <a:latin typeface="Cambria Math" panose="02040503050406030204" pitchFamily="18" charset="0"/>
                      </a:rPr>
                      <m:t>𝑅𝐼𝐺𝐻𝑇</m:t>
                    </m:r>
                    <m:r>
                      <a:rPr lang="en-US" i="1" dirty="0" smtClean="0">
                        <a:latin typeface="Cambria Math" panose="02040503050406030204" pitchFamily="18" charset="0"/>
                      </a:rPr>
                      <m:t>(</m:t>
                    </m:r>
                    <m:r>
                      <a:rPr lang="en-US" i="1" dirty="0" err="1" smtClean="0">
                        <a:latin typeface="Cambria Math" panose="02040503050406030204" pitchFamily="18" charset="0"/>
                      </a:rPr>
                      <m:t>𝑖</m:t>
                    </m:r>
                    <m:r>
                      <a:rPr lang="en-US" i="1" dirty="0" smtClean="0">
                        <a:latin typeface="Cambria Math" panose="02040503050406030204" pitchFamily="18" charset="0"/>
                      </a:rPr>
                      <m:t>)]</m:t>
                    </m:r>
                  </m:oMath>
                </a14:m>
                <a:r>
                  <a:rPr lang="en-US" dirty="0"/>
                  <a:t>.</a:t>
                </a:r>
              </a:p>
              <a:p>
                <a:pPr marL="341313" indent="-341313">
                  <a:buFont typeface="Arial" panose="020B0604020202020204" pitchFamily="34" charset="0"/>
                  <a:buChar char="•"/>
                </a:pPr>
                <a:r>
                  <a:rPr lang="en-US" dirty="0"/>
                  <a:t>If necessary, swap </a:t>
                </a:r>
                <a14:m>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m:t>
                    </m:r>
                    <m:r>
                      <a:rPr lang="en-US" i="1" dirty="0" err="1" smtClean="0">
                        <a:latin typeface="Cambria Math" panose="02040503050406030204" pitchFamily="18" charset="0"/>
                      </a:rPr>
                      <m:t>𝑖</m:t>
                    </m:r>
                    <m:r>
                      <a:rPr lang="en-US" i="1" dirty="0" smtClean="0">
                        <a:latin typeface="Cambria Math" panose="02040503050406030204" pitchFamily="18" charset="0"/>
                      </a:rPr>
                      <m:t>]</m:t>
                    </m:r>
                  </m:oMath>
                </a14:m>
                <a:r>
                  <a:rPr lang="en-US" dirty="0"/>
                  <a:t> with the larger of the two children to preserve heap property.</a:t>
                </a:r>
              </a:p>
              <a:p>
                <a:pPr marL="341313" indent="-341313">
                  <a:buFont typeface="Arial" panose="020B0604020202020204" pitchFamily="34" charset="0"/>
                  <a:buChar char="•"/>
                </a:pPr>
                <a:r>
                  <a:rPr lang="en-US" dirty="0"/>
                  <a:t>Continue this process of comparing and swapping down the heap, until subtree rooted at </a:t>
                </a:r>
                <a14:m>
                  <m:oMath xmlns:m="http://schemas.openxmlformats.org/officeDocument/2006/math">
                    <m:r>
                      <a:rPr lang="en-US" i="1" dirty="0" smtClean="0">
                        <a:latin typeface="Cambria Math" panose="02040503050406030204" pitchFamily="18" charset="0"/>
                      </a:rPr>
                      <m:t>𝑖</m:t>
                    </m:r>
                  </m:oMath>
                </a14:m>
                <a:r>
                  <a:rPr lang="en-US" dirty="0"/>
                  <a:t> is max-heap. If we hit a leaf, then the subtree rooted at the leaf is trivially a max-heap.</a:t>
                </a:r>
              </a:p>
            </p:txBody>
          </p:sp>
        </mc:Choice>
        <mc:Fallback xmlns="">
          <p:sp>
            <p:nvSpPr>
              <p:cNvPr id="4" name="Content Placeholder 3">
                <a:extLst>
                  <a:ext uri="{FF2B5EF4-FFF2-40B4-BE49-F238E27FC236}">
                    <a16:creationId xmlns:a16="http://schemas.microsoft.com/office/drawing/2014/main" id="{14618D74-CBC4-419A-A6DB-2E44D7AB71EB}"/>
                  </a:ext>
                </a:extLst>
              </p:cNvPr>
              <p:cNvSpPr>
                <a:spLocks noGrp="1" noRot="1" noChangeAspect="1" noMove="1" noResize="1" noEditPoints="1" noAdjustHandles="1" noChangeArrowheads="1" noChangeShapeType="1" noTextEdit="1"/>
              </p:cNvSpPr>
              <p:nvPr>
                <p:ph idx="1"/>
              </p:nvPr>
            </p:nvSpPr>
            <p:spPr>
              <a:blipFill>
                <a:blip r:embed="rId3"/>
                <a:stretch>
                  <a:fillRect l="-1043" t="-2381" r="-928"/>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9897997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TITLE_W_TEXT" val="FUQ6MiPQ"/>
  <p:tag name="ARTICULATE_SLIDE_THUMBNAIL_REFRESH" val="1"/>
  <p:tag name="ARTICULATE_SLIDE_COUNT" val="28"/>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itle_w_Text">
  <a:themeElements>
    <a:clrScheme name="MITP">
      <a:dk1>
        <a:srgbClr val="434343"/>
      </a:dk1>
      <a:lt1>
        <a:sysClr val="window" lastClr="FFFFFF"/>
      </a:lt1>
      <a:dk2>
        <a:srgbClr val="A78966"/>
      </a:dk2>
      <a:lt2>
        <a:srgbClr val="EAE4DA"/>
      </a:lt2>
      <a:accent1>
        <a:srgbClr val="035B92"/>
      </a:accent1>
      <a:accent2>
        <a:srgbClr val="BE3048"/>
      </a:accent2>
      <a:accent3>
        <a:srgbClr val="C2E7FE"/>
      </a:accent3>
      <a:accent4>
        <a:srgbClr val="ECB6BF"/>
      </a:accent4>
      <a:accent5>
        <a:srgbClr val="035B92"/>
      </a:accent5>
      <a:accent6>
        <a:srgbClr val="BE3048"/>
      </a:accent6>
      <a:hlink>
        <a:srgbClr val="035B92"/>
      </a:hlink>
      <a:folHlink>
        <a:srgbClr val="BE3048"/>
      </a:folHlink>
    </a:clrScheme>
    <a:fontScheme name="Century Gothic-Palatino Linotype">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5232</TotalTime>
  <Words>1017</Words>
  <Application>Microsoft Macintosh PowerPoint</Application>
  <PresentationFormat>Widescreen</PresentationFormat>
  <Paragraphs>136</Paragraphs>
  <Slides>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Cambria Math</vt:lpstr>
      <vt:lpstr>Palatino Linotype</vt:lpstr>
      <vt:lpstr>Times New Roman</vt:lpstr>
      <vt:lpstr>Wingdings</vt:lpstr>
      <vt:lpstr>Title_w_Text</vt:lpstr>
      <vt:lpstr>INTRODUCTION TO</vt:lpstr>
      <vt:lpstr>LECTURE NOTES FOR CHAPTER 6</vt:lpstr>
      <vt:lpstr>CHAPTER 6 OVERVIEW</vt:lpstr>
      <vt:lpstr>HEAP DATA STRUCTURE</vt:lpstr>
      <vt:lpstr>HEAP DATA STRUCTURES (continued)</vt:lpstr>
      <vt:lpstr>EXAMPLE</vt:lpstr>
      <vt:lpstr>MAINTAINING THE HEAP PROPERTY</vt:lpstr>
      <vt:lpstr>PSEUDOCODE</vt:lpstr>
      <vt:lpstr>THE WAY MAX-HEAPIFY WORKS</vt:lpstr>
      <vt:lpstr>EXAMPLE</vt:lpstr>
      <vt:lpstr>BUILDING A HEAP</vt:lpstr>
      <vt:lpstr>EXAMPLE</vt:lpstr>
      <vt:lpstr>EXAMPLE (continued)</vt:lpstr>
      <vt:lpstr>ANALYSIS</vt:lpstr>
      <vt:lpstr>ANALYSIS (continued)</vt:lpstr>
      <vt:lpstr>THE HEAPSORT ALGORITHM</vt:lpstr>
      <vt:lpstr>PSEUDOCODE</vt:lpstr>
      <vt:lpstr>EXAMPLE</vt:lpstr>
      <vt:lpstr>ANALYSIS</vt:lpstr>
      <vt:lpstr>PRIORITY QUEUE</vt:lpstr>
      <vt:lpstr>PRIORITY QUEUE (continued)</vt:lpstr>
      <vt:lpstr>FINDING THE MAXIMUM ELEMENT</vt:lpstr>
      <vt:lpstr>EXTRACTING THE MAXIMUM ELEMENT</vt:lpstr>
      <vt:lpstr>EXTRACTING THE MAXIMUM ELEMENT (continued)</vt:lpstr>
      <vt:lpstr>INCREASING THE VALUE OF AN OBJECT’S KEY</vt:lpstr>
      <vt:lpstr>INCREASING THE VALUE OF AN OBJECT’S KEY(continued)</vt:lpstr>
      <vt:lpstr>INSERTING INTO THE HEAP</vt:lpstr>
      <vt:lpstr>INSERTING INTO THE HEAP (continued)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Agate</dc:creator>
  <cp:lastModifiedBy>Agate Development MI</cp:lastModifiedBy>
  <cp:revision>141</cp:revision>
  <dcterms:created xsi:type="dcterms:W3CDTF">2022-01-04T15:58:33Z</dcterms:created>
  <dcterms:modified xsi:type="dcterms:W3CDTF">2022-05-19T16:13:45Z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25741EB2-0642-4A76-8AEA-E5FD2C2CF090</vt:lpwstr>
  </property>
  <property fmtid="{D5CDD505-2E9C-101B-9397-08002B2CF9AE}" pid="3" name="ArticulatePath">
    <vt:lpwstr>MITP Template</vt:lpwstr>
  </property>
</Properties>
</file>